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5"/>
  </p:notesMasterIdLst>
  <p:sldIdLst>
    <p:sldId id="279" r:id="rId2"/>
    <p:sldId id="256" r:id="rId3"/>
    <p:sldId id="271" r:id="rId4"/>
    <p:sldId id="311" r:id="rId5"/>
    <p:sldId id="278" r:id="rId6"/>
    <p:sldId id="298" r:id="rId7"/>
    <p:sldId id="295" r:id="rId8"/>
    <p:sldId id="299" r:id="rId9"/>
    <p:sldId id="300" r:id="rId10"/>
    <p:sldId id="301" r:id="rId11"/>
    <p:sldId id="302" r:id="rId12"/>
    <p:sldId id="303" r:id="rId13"/>
    <p:sldId id="305" r:id="rId14"/>
    <p:sldId id="304" r:id="rId15"/>
    <p:sldId id="292" r:id="rId16"/>
    <p:sldId id="310" r:id="rId17"/>
    <p:sldId id="306" r:id="rId18"/>
    <p:sldId id="293" r:id="rId19"/>
    <p:sldId id="307" r:id="rId20"/>
    <p:sldId id="308" r:id="rId21"/>
    <p:sldId id="309" r:id="rId22"/>
    <p:sldId id="275" r:id="rId23"/>
    <p:sldId id="269" r:id="rId2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1741F6-CF87-4CED-93FF-C8C60DA59251}" v="13" dt="2025-01-19T21:23:39.3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38"/>
  </p:normalViewPr>
  <p:slideViewPr>
    <p:cSldViewPr snapToGrid="0">
      <p:cViewPr varScale="1">
        <p:scale>
          <a:sx n="126" d="100"/>
          <a:sy n="126" d="100"/>
        </p:scale>
        <p:origin x="232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ckle, Lukas" userId="8af323fd-999f-415a-b7cf-a75b87c7bd04" providerId="ADAL" clId="{32D13225-55F4-4C7B-9805-AA36D8261CD3}"/>
    <pc:docChg chg="delSld">
      <pc:chgData name="Jeckle, Lukas" userId="8af323fd-999f-415a-b7cf-a75b87c7bd04" providerId="ADAL" clId="{32D13225-55F4-4C7B-9805-AA36D8261CD3}" dt="2025-01-13T13:42:57.178" v="0" actId="47"/>
      <pc:docMkLst>
        <pc:docMk/>
      </pc:docMkLst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3495534188" sldId="269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3784528720" sldId="271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3817168799" sldId="272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3045535258" sldId="273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661653087" sldId="274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1410503594" sldId="275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849519855" sldId="276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3774466728" sldId="277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4018529521" sldId="278"/>
        </pc:sldMkLst>
      </pc:sldChg>
      <pc:sldChg chg="del">
        <pc:chgData name="Jeckle, Lukas" userId="8af323fd-999f-415a-b7cf-a75b87c7bd04" providerId="ADAL" clId="{32D13225-55F4-4C7B-9805-AA36D8261CD3}" dt="2025-01-13T13:42:57.178" v="0" actId="47"/>
        <pc:sldMkLst>
          <pc:docMk/>
          <pc:sldMk cId="4063537452" sldId="279"/>
        </pc:sldMkLst>
      </pc:sldChg>
    </pc:docChg>
  </pc:docChgLst>
  <pc:docChgLst>
    <pc:chgData name="Jeckle, Lukas" userId="8af323fd-999f-415a-b7cf-a75b87c7bd04" providerId="ADAL" clId="{833D3C2E-1F4B-470C-8E66-269327DCF065}"/>
    <pc:docChg chg="undo custSel addSld delSld modSld sldOrd">
      <pc:chgData name="Jeckle, Lukas" userId="8af323fd-999f-415a-b7cf-a75b87c7bd04" providerId="ADAL" clId="{833D3C2E-1F4B-470C-8E66-269327DCF065}" dt="2024-12-04T13:57:45.403" v="4618"/>
      <pc:docMkLst>
        <pc:docMk/>
      </pc:docMkLst>
      <pc:sldChg chg="addSp delSp modSp mod">
        <pc:chgData name="Jeckle, Lukas" userId="8af323fd-999f-415a-b7cf-a75b87c7bd04" providerId="ADAL" clId="{833D3C2E-1F4B-470C-8E66-269327DCF065}" dt="2024-12-04T12:52:53.742" v="1877" actId="1035"/>
        <pc:sldMkLst>
          <pc:docMk/>
          <pc:sldMk cId="3716837480" sldId="256"/>
        </pc:sldMkLst>
        <pc:spChg chg="mod topLvl">
          <ac:chgData name="Jeckle, Lukas" userId="8af323fd-999f-415a-b7cf-a75b87c7bd04" providerId="ADAL" clId="{833D3C2E-1F4B-470C-8E66-269327DCF065}" dt="2024-12-04T12:52:53.742" v="1877" actId="1035"/>
          <ac:spMkLst>
            <pc:docMk/>
            <pc:sldMk cId="3716837480" sldId="256"/>
            <ac:spMk id="16" creationId="{E9AEDF7E-8FE1-7004-C7D8-794A8D004B77}"/>
          </ac:spMkLst>
        </pc:spChg>
        <pc:graphicFrameChg chg="add mod modGraphic">
          <ac:chgData name="Jeckle, Lukas" userId="8af323fd-999f-415a-b7cf-a75b87c7bd04" providerId="ADAL" clId="{833D3C2E-1F4B-470C-8E66-269327DCF065}" dt="2024-12-04T12:17:24.403" v="705" actId="1076"/>
          <ac:graphicFrameMkLst>
            <pc:docMk/>
            <pc:sldMk cId="3716837480" sldId="256"/>
            <ac:graphicFrameMk id="6" creationId="{D6777846-D5D3-9531-1D10-01060F11B54F}"/>
          </ac:graphicFrameMkLst>
        </pc:graphicFrameChg>
      </pc:sldChg>
      <pc:sldChg chg="del">
        <pc:chgData name="Jeckle, Lukas" userId="8af323fd-999f-415a-b7cf-a75b87c7bd04" providerId="ADAL" clId="{833D3C2E-1F4B-470C-8E66-269327DCF065}" dt="2024-12-04T12:16:53.983" v="699" actId="47"/>
        <pc:sldMkLst>
          <pc:docMk/>
          <pc:sldMk cId="3567637621" sldId="257"/>
        </pc:sldMkLst>
      </pc:sldChg>
      <pc:sldChg chg="modSp del mod">
        <pc:chgData name="Jeckle, Lukas" userId="8af323fd-999f-415a-b7cf-a75b87c7bd04" providerId="ADAL" clId="{833D3C2E-1F4B-470C-8E66-269327DCF065}" dt="2024-12-04T12:16:53.282" v="698" actId="47"/>
        <pc:sldMkLst>
          <pc:docMk/>
          <pc:sldMk cId="2134836587" sldId="263"/>
        </pc:sldMkLst>
      </pc:sldChg>
      <pc:sldChg chg="del">
        <pc:chgData name="Jeckle, Lukas" userId="8af323fd-999f-415a-b7cf-a75b87c7bd04" providerId="ADAL" clId="{833D3C2E-1F4B-470C-8E66-269327DCF065}" dt="2024-12-04T12:10:12.655" v="630" actId="47"/>
        <pc:sldMkLst>
          <pc:docMk/>
          <pc:sldMk cId="1133103783" sldId="265"/>
        </pc:sldMkLst>
      </pc:sldChg>
      <pc:sldChg chg="del">
        <pc:chgData name="Jeckle, Lukas" userId="8af323fd-999f-415a-b7cf-a75b87c7bd04" providerId="ADAL" clId="{833D3C2E-1F4B-470C-8E66-269327DCF065}" dt="2024-12-04T12:09:23.029" v="623" actId="47"/>
        <pc:sldMkLst>
          <pc:docMk/>
          <pc:sldMk cId="295971937" sldId="266"/>
        </pc:sldMkLst>
      </pc:sldChg>
      <pc:sldChg chg="del">
        <pc:chgData name="Jeckle, Lukas" userId="8af323fd-999f-415a-b7cf-a75b87c7bd04" providerId="ADAL" clId="{833D3C2E-1F4B-470C-8E66-269327DCF065}" dt="2024-12-04T12:16:54.606" v="700" actId="47"/>
        <pc:sldMkLst>
          <pc:docMk/>
          <pc:sldMk cId="3250150850" sldId="267"/>
        </pc:sldMkLst>
      </pc:sldChg>
      <pc:sldChg chg="modSp mod">
        <pc:chgData name="Jeckle, Lukas" userId="8af323fd-999f-415a-b7cf-a75b87c7bd04" providerId="ADAL" clId="{833D3C2E-1F4B-470C-8E66-269327DCF065}" dt="2024-12-04T12:21:50.230" v="755" actId="20577"/>
        <pc:sldMkLst>
          <pc:docMk/>
          <pc:sldMk cId="3495534188" sldId="269"/>
        </pc:sldMkLst>
      </pc:sldChg>
      <pc:sldChg chg="del">
        <pc:chgData name="Jeckle, Lukas" userId="8af323fd-999f-415a-b7cf-a75b87c7bd04" providerId="ADAL" clId="{833D3C2E-1F4B-470C-8E66-269327DCF065}" dt="2024-12-04T12:16:55.191" v="701" actId="47"/>
        <pc:sldMkLst>
          <pc:docMk/>
          <pc:sldMk cId="371361907" sldId="270"/>
        </pc:sldMkLst>
      </pc:sldChg>
      <pc:sldChg chg="addSp delSp modSp add mod">
        <pc:chgData name="Jeckle, Lukas" userId="8af323fd-999f-415a-b7cf-a75b87c7bd04" providerId="ADAL" clId="{833D3C2E-1F4B-470C-8E66-269327DCF065}" dt="2024-12-04T13:52:55.616" v="4387" actId="1076"/>
        <pc:sldMkLst>
          <pc:docMk/>
          <pc:sldMk cId="3784528720" sldId="271"/>
        </pc:sldMkLst>
      </pc:sldChg>
      <pc:sldChg chg="addSp delSp modSp add mod ord modClrScheme chgLayout">
        <pc:chgData name="Jeckle, Lukas" userId="8af323fd-999f-415a-b7cf-a75b87c7bd04" providerId="ADAL" clId="{833D3C2E-1F4B-470C-8E66-269327DCF065}" dt="2024-12-04T13:06:26.482" v="2142" actId="14100"/>
        <pc:sldMkLst>
          <pc:docMk/>
          <pc:sldMk cId="3817168799" sldId="272"/>
        </pc:sldMkLst>
      </pc:sldChg>
      <pc:sldChg chg="addSp modSp add mod">
        <pc:chgData name="Jeckle, Lukas" userId="8af323fd-999f-415a-b7cf-a75b87c7bd04" providerId="ADAL" clId="{833D3C2E-1F4B-470C-8E66-269327DCF065}" dt="2024-12-04T12:55:22.374" v="2001" actId="1076"/>
        <pc:sldMkLst>
          <pc:docMk/>
          <pc:sldMk cId="3045535258" sldId="273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2:58:39.600" v="2124" actId="113"/>
        <pc:sldMkLst>
          <pc:docMk/>
          <pc:sldMk cId="661653087" sldId="274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3:57:35.424" v="4616"/>
        <pc:sldMkLst>
          <pc:docMk/>
          <pc:sldMk cId="1410503594" sldId="275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3:50:57.986" v="4368" actId="20577"/>
        <pc:sldMkLst>
          <pc:docMk/>
          <pc:sldMk cId="849519855" sldId="276"/>
        </pc:sldMkLst>
      </pc:sldChg>
      <pc:sldChg chg="addSp delSp modSp add mod">
        <pc:chgData name="Jeckle, Lukas" userId="8af323fd-999f-415a-b7cf-a75b87c7bd04" providerId="ADAL" clId="{833D3C2E-1F4B-470C-8E66-269327DCF065}" dt="2024-12-04T13:57:45.403" v="4618"/>
        <pc:sldMkLst>
          <pc:docMk/>
          <pc:sldMk cId="3774466728" sldId="277"/>
        </pc:sldMkLst>
      </pc:sldChg>
      <pc:sldChg chg="addSp delSp modSp add mod">
        <pc:chgData name="Jeckle, Lukas" userId="8af323fd-999f-415a-b7cf-a75b87c7bd04" providerId="ADAL" clId="{833D3C2E-1F4B-470C-8E66-269327DCF065}" dt="2024-12-04T12:57:39.820" v="2069" actId="1076"/>
        <pc:sldMkLst>
          <pc:docMk/>
          <pc:sldMk cId="4018529521" sldId="278"/>
        </pc:sldMkLst>
      </pc:sldChg>
      <pc:sldChg chg="new del">
        <pc:chgData name="Jeckle, Lukas" userId="8af323fd-999f-415a-b7cf-a75b87c7bd04" providerId="ADAL" clId="{833D3C2E-1F4B-470C-8E66-269327DCF065}" dt="2024-12-04T12:56:07.629" v="2013" actId="680"/>
        <pc:sldMkLst>
          <pc:docMk/>
          <pc:sldMk cId="737514335" sldId="279"/>
        </pc:sldMkLst>
      </pc:sldChg>
      <pc:sldChg chg="addSp delSp modSp add mod">
        <pc:chgData name="Jeckle, Lukas" userId="8af323fd-999f-415a-b7cf-a75b87c7bd04" providerId="ADAL" clId="{833D3C2E-1F4B-470C-8E66-269327DCF065}" dt="2024-12-04T13:52:25.891" v="4381" actId="12788"/>
        <pc:sldMkLst>
          <pc:docMk/>
          <pc:sldMk cId="4063537452" sldId="279"/>
        </pc:sldMkLst>
      </pc:sldChg>
    </pc:docChg>
  </pc:docChgLst>
  <pc:docChgLst>
    <pc:chgData name="Jeckle, Lukas" userId="8af323fd-999f-415a-b7cf-a75b87c7bd04" providerId="ADAL" clId="{9C0C6A7A-C424-4BDF-9E1C-29322942ECC4}"/>
    <pc:docChg chg="undo custSel modSld">
      <pc:chgData name="Jeckle, Lukas" userId="8af323fd-999f-415a-b7cf-a75b87c7bd04" providerId="ADAL" clId="{9C0C6A7A-C424-4BDF-9E1C-29322942ECC4}" dt="2024-10-21T18:49:47.479" v="936" actId="20577"/>
      <pc:docMkLst>
        <pc:docMk/>
      </pc:docMkLst>
      <pc:sldChg chg="addSp delSp modSp mod delDesignElem chgLayout">
        <pc:chgData name="Jeckle, Lukas" userId="8af323fd-999f-415a-b7cf-a75b87c7bd04" providerId="ADAL" clId="{9C0C6A7A-C424-4BDF-9E1C-29322942ECC4}" dt="2024-10-21T18:41:09.326" v="311" actId="115"/>
        <pc:sldMkLst>
          <pc:docMk/>
          <pc:sldMk cId="3716837480" sldId="256"/>
        </pc:sldMkLst>
        <pc:spChg chg="add mod">
          <ac:chgData name="Jeckle, Lukas" userId="8af323fd-999f-415a-b7cf-a75b87c7bd04" providerId="ADAL" clId="{9C0C6A7A-C424-4BDF-9E1C-29322942ECC4}" dt="2024-10-21T18:41:09.326" v="311" actId="115"/>
          <ac:spMkLst>
            <pc:docMk/>
            <pc:sldMk cId="3716837480" sldId="256"/>
            <ac:spMk id="16" creationId="{E9AEDF7E-8FE1-7004-C7D8-794A8D004B77}"/>
          </ac:spMkLst>
        </pc:spChg>
        <pc:picChg chg="mod">
          <ac:chgData name="Jeckle, Lukas" userId="8af323fd-999f-415a-b7cf-a75b87c7bd04" providerId="ADAL" clId="{9C0C6A7A-C424-4BDF-9E1C-29322942ECC4}" dt="2024-10-21T18:37:20.206" v="31" actId="16037"/>
          <ac:picMkLst>
            <pc:docMk/>
            <pc:sldMk cId="3716837480" sldId="256"/>
            <ac:picMk id="5" creationId="{54BABAE7-FA2D-7C1E-8103-605F8FB44C9D}"/>
          </ac:picMkLst>
        </pc:picChg>
      </pc:sldChg>
      <pc:sldChg chg="addSp delSp modSp mod delDesignElem">
        <pc:chgData name="Jeckle, Lukas" userId="8af323fd-999f-415a-b7cf-a75b87c7bd04" providerId="ADAL" clId="{9C0C6A7A-C424-4BDF-9E1C-29322942ECC4}" dt="2024-10-21T18:45:53.310" v="713" actId="20577"/>
        <pc:sldMkLst>
          <pc:docMk/>
          <pc:sldMk cId="3567637621" sldId="257"/>
        </pc:sldMkLst>
      </pc:sldChg>
      <pc:sldChg chg="addSp delSp modSp mod delDesignElem">
        <pc:chgData name="Jeckle, Lukas" userId="8af323fd-999f-415a-b7cf-a75b87c7bd04" providerId="ADAL" clId="{9C0C6A7A-C424-4BDF-9E1C-29322942ECC4}" dt="2024-10-21T18:48:19.797" v="863" actId="20577"/>
        <pc:sldMkLst>
          <pc:docMk/>
          <pc:sldMk cId="1162133758" sldId="259"/>
        </pc:sldMkLst>
      </pc:sldChg>
      <pc:sldChg chg="addSp delSp modSp mod delDesignElem">
        <pc:chgData name="Jeckle, Lukas" userId="8af323fd-999f-415a-b7cf-a75b87c7bd04" providerId="ADAL" clId="{9C0C6A7A-C424-4BDF-9E1C-29322942ECC4}" dt="2024-10-21T18:48:57.087" v="871" actId="20577"/>
        <pc:sldMkLst>
          <pc:docMk/>
          <pc:sldMk cId="1373624388" sldId="260"/>
        </pc:sldMkLst>
      </pc:sldChg>
      <pc:sldChg chg="addSp delSp modSp mod delDesignElem">
        <pc:chgData name="Jeckle, Lukas" userId="8af323fd-999f-415a-b7cf-a75b87c7bd04" providerId="ADAL" clId="{9C0C6A7A-C424-4BDF-9E1C-29322942ECC4}" dt="2024-10-21T18:49:47.479" v="936" actId="20577"/>
        <pc:sldMkLst>
          <pc:docMk/>
          <pc:sldMk cId="1072942791" sldId="261"/>
        </pc:sldMkLst>
      </pc:sldChg>
    </pc:docChg>
  </pc:docChgLst>
  <pc:docChgLst>
    <pc:chgData name="Kasper, Christian" userId="a8343d60-698f-4592-a84b-55d2d7b070c0" providerId="ADAL" clId="{999327B7-0BC4-467C-9AFA-C27CD50B7940}"/>
    <pc:docChg chg="undo redo custSel modSld">
      <pc:chgData name="Kasper, Christian" userId="a8343d60-698f-4592-a84b-55d2d7b070c0" providerId="ADAL" clId="{999327B7-0BC4-467C-9AFA-C27CD50B7940}" dt="2024-10-22T12:05:57.428" v="202" actId="113"/>
      <pc:docMkLst>
        <pc:docMk/>
      </pc:docMkLst>
      <pc:sldChg chg="modSp mod">
        <pc:chgData name="Kasper, Christian" userId="a8343d60-698f-4592-a84b-55d2d7b070c0" providerId="ADAL" clId="{999327B7-0BC4-467C-9AFA-C27CD50B7940}" dt="2024-10-22T12:04:15.723" v="192" actId="113"/>
        <pc:sldMkLst>
          <pc:docMk/>
          <pc:sldMk cId="3567637621" sldId="257"/>
        </pc:sldMkLst>
      </pc:sldChg>
      <pc:sldChg chg="modSp mod">
        <pc:chgData name="Kasper, Christian" userId="a8343d60-698f-4592-a84b-55d2d7b070c0" providerId="ADAL" clId="{999327B7-0BC4-467C-9AFA-C27CD50B7940}" dt="2024-10-22T12:05:16.310" v="199" actId="113"/>
        <pc:sldMkLst>
          <pc:docMk/>
          <pc:sldMk cId="1162133758" sldId="259"/>
        </pc:sldMkLst>
      </pc:sldChg>
      <pc:sldChg chg="modSp mod">
        <pc:chgData name="Kasper, Christian" userId="a8343d60-698f-4592-a84b-55d2d7b070c0" providerId="ADAL" clId="{999327B7-0BC4-467C-9AFA-C27CD50B7940}" dt="2024-10-22T12:03:21.167" v="165" actId="20577"/>
        <pc:sldMkLst>
          <pc:docMk/>
          <pc:sldMk cId="1373624388" sldId="260"/>
        </pc:sldMkLst>
      </pc:sldChg>
      <pc:sldChg chg="modSp mod">
        <pc:chgData name="Kasper, Christian" userId="a8343d60-698f-4592-a84b-55d2d7b070c0" providerId="ADAL" clId="{999327B7-0BC4-467C-9AFA-C27CD50B7940}" dt="2024-10-22T12:05:57.428" v="202" actId="113"/>
        <pc:sldMkLst>
          <pc:docMk/>
          <pc:sldMk cId="1072942791" sldId="261"/>
        </pc:sldMkLst>
      </pc:sldChg>
    </pc:docChg>
  </pc:docChgLst>
  <pc:docChgLst>
    <pc:chgData name="Jeckle, Lukas" userId="8af323fd-999f-415a-b7cf-a75b87c7bd04" providerId="ADAL" clId="{B71741F6-CF87-4CED-93FF-C8C60DA59251}"/>
    <pc:docChg chg="undo custSel addSld delSld modSld sldOrd">
      <pc:chgData name="Jeckle, Lukas" userId="8af323fd-999f-415a-b7cf-a75b87c7bd04" providerId="ADAL" clId="{B71741F6-CF87-4CED-93FF-C8C60DA59251}" dt="2025-01-19T21:24:11.408" v="133" actId="47"/>
      <pc:docMkLst>
        <pc:docMk/>
      </pc:docMkLst>
      <pc:sldChg chg="modSp mod">
        <pc:chgData name="Jeckle, Lukas" userId="8af323fd-999f-415a-b7cf-a75b87c7bd04" providerId="ADAL" clId="{B71741F6-CF87-4CED-93FF-C8C60DA59251}" dt="2025-01-19T21:01:17.020" v="19" actId="1035"/>
        <pc:sldMkLst>
          <pc:docMk/>
          <pc:sldMk cId="3716837480" sldId="256"/>
        </pc:sldMkLst>
        <pc:spChg chg="mod">
          <ac:chgData name="Jeckle, Lukas" userId="8af323fd-999f-415a-b7cf-a75b87c7bd04" providerId="ADAL" clId="{B71741F6-CF87-4CED-93FF-C8C60DA59251}" dt="2025-01-19T21:01:17.020" v="19" actId="1035"/>
          <ac:spMkLst>
            <pc:docMk/>
            <pc:sldMk cId="3716837480" sldId="256"/>
            <ac:spMk id="16" creationId="{E9AEDF7E-8FE1-7004-C7D8-794A8D004B77}"/>
          </ac:spMkLst>
        </pc:spChg>
      </pc:sldChg>
      <pc:sldChg chg="delSp add del setBg delDesignElem">
        <pc:chgData name="Jeckle, Lukas" userId="8af323fd-999f-415a-b7cf-a75b87c7bd04" providerId="ADAL" clId="{B71741F6-CF87-4CED-93FF-C8C60DA59251}" dt="2025-01-19T21:01:47.304" v="25" actId="47"/>
        <pc:sldMkLst>
          <pc:docMk/>
          <pc:sldMk cId="3495534188" sldId="269"/>
        </pc:sldMkLst>
        <pc:spChg chg="del">
          <ac:chgData name="Jeckle, Lukas" userId="8af323fd-999f-415a-b7cf-a75b87c7bd04" providerId="ADAL" clId="{B71741F6-CF87-4CED-93FF-C8C60DA59251}" dt="2025-01-19T20:59:47.028" v="5"/>
          <ac:spMkLst>
            <pc:docMk/>
            <pc:sldMk cId="3495534188" sldId="269"/>
            <ac:spMk id="8" creationId="{4DA718D0-4865-4629-8134-44F68D41D574}"/>
          </ac:spMkLst>
        </pc:spChg>
        <pc:spChg chg="del">
          <ac:chgData name="Jeckle, Lukas" userId="8af323fd-999f-415a-b7cf-a75b87c7bd04" providerId="ADAL" clId="{B71741F6-CF87-4CED-93FF-C8C60DA59251}" dt="2025-01-19T20:59:47.028" v="5"/>
          <ac:spMkLst>
            <pc:docMk/>
            <pc:sldMk cId="3495534188" sldId="269"/>
            <ac:spMk id="14" creationId="{CBC4F608-B4B8-48C3-9572-C0F061B1CD99}"/>
          </ac:spMkLst>
        </pc:spChg>
        <pc:grpChg chg="del">
          <ac:chgData name="Jeckle, Lukas" userId="8af323fd-999f-415a-b7cf-a75b87c7bd04" providerId="ADAL" clId="{B71741F6-CF87-4CED-93FF-C8C60DA59251}" dt="2025-01-19T20:59:47.028" v="5"/>
          <ac:grpSpMkLst>
            <pc:docMk/>
            <pc:sldMk cId="3495534188" sldId="269"/>
            <ac:grpSpMk id="10" creationId="{65167ED7-6315-43AB-B1B6-C326D5FD8F84}"/>
          </ac:grpSpMkLst>
        </pc:grpChg>
      </pc:sldChg>
      <pc:sldChg chg="modSp add mod ord">
        <pc:chgData name="Jeckle, Lukas" userId="8af323fd-999f-415a-b7cf-a75b87c7bd04" providerId="ADAL" clId="{B71741F6-CF87-4CED-93FF-C8C60DA59251}" dt="2025-01-19T21:04:53.276" v="83"/>
        <pc:sldMkLst>
          <pc:docMk/>
          <pc:sldMk cId="3784528720" sldId="271"/>
        </pc:sldMkLst>
        <pc:spChg chg="mod">
          <ac:chgData name="Jeckle, Lukas" userId="8af323fd-999f-415a-b7cf-a75b87c7bd04" providerId="ADAL" clId="{B71741F6-CF87-4CED-93FF-C8C60DA59251}" dt="2025-01-19T21:01:10.297" v="16" actId="1076"/>
          <ac:spMkLst>
            <pc:docMk/>
            <pc:sldMk cId="3784528720" sldId="271"/>
            <ac:spMk id="16" creationId="{60A235CB-7DDE-1592-B891-93A024E5D54A}"/>
          </ac:spMkLst>
        </pc:spChg>
      </pc:sldChg>
      <pc:sldChg chg="modSp add mod">
        <pc:chgData name="Jeckle, Lukas" userId="8af323fd-999f-415a-b7cf-a75b87c7bd04" providerId="ADAL" clId="{B71741F6-CF87-4CED-93FF-C8C60DA59251}" dt="2025-01-19T21:03:55.068" v="44" actId="1076"/>
        <pc:sldMkLst>
          <pc:docMk/>
          <pc:sldMk cId="3045535258" sldId="273"/>
        </pc:sldMkLst>
        <pc:spChg chg="mod">
          <ac:chgData name="Jeckle, Lukas" userId="8af323fd-999f-415a-b7cf-a75b87c7bd04" providerId="ADAL" clId="{B71741F6-CF87-4CED-93FF-C8C60DA59251}" dt="2025-01-19T21:03:55.068" v="44" actId="1076"/>
          <ac:spMkLst>
            <pc:docMk/>
            <pc:sldMk cId="3045535258" sldId="273"/>
            <ac:spMk id="5" creationId="{19BE3AE4-8D6C-FD7E-5290-8593F72729C2}"/>
          </ac:spMkLst>
        </pc:spChg>
        <pc:spChg chg="mod">
          <ac:chgData name="Jeckle, Lukas" userId="8af323fd-999f-415a-b7cf-a75b87c7bd04" providerId="ADAL" clId="{B71741F6-CF87-4CED-93FF-C8C60DA59251}" dt="2025-01-19T21:01:03.365" v="15" actId="1035"/>
          <ac:spMkLst>
            <pc:docMk/>
            <pc:sldMk cId="3045535258" sldId="273"/>
            <ac:spMk id="16" creationId="{2C216DE8-44FA-1A8D-0415-F106B095E6B9}"/>
          </ac:spMkLst>
        </pc:spChg>
        <pc:picChg chg="mod">
          <ac:chgData name="Jeckle, Lukas" userId="8af323fd-999f-415a-b7cf-a75b87c7bd04" providerId="ADAL" clId="{B71741F6-CF87-4CED-93FF-C8C60DA59251}" dt="2025-01-19T21:03:49.591" v="43" actId="1035"/>
          <ac:picMkLst>
            <pc:docMk/>
            <pc:sldMk cId="3045535258" sldId="273"/>
            <ac:picMk id="4" creationId="{3D57B45B-B086-8011-BA1D-C1CB9D3C1A5B}"/>
          </ac:picMkLst>
        </pc:picChg>
      </pc:sldChg>
      <pc:sldChg chg="modSp add del mod">
        <pc:chgData name="Jeckle, Lukas" userId="8af323fd-999f-415a-b7cf-a75b87c7bd04" providerId="ADAL" clId="{B71741F6-CF87-4CED-93FF-C8C60DA59251}" dt="2025-01-19T21:01:49.804" v="27" actId="47"/>
        <pc:sldMkLst>
          <pc:docMk/>
          <pc:sldMk cId="1410503594" sldId="275"/>
        </pc:sldMkLst>
        <pc:spChg chg="mod">
          <ac:chgData name="Jeckle, Lukas" userId="8af323fd-999f-415a-b7cf-a75b87c7bd04" providerId="ADAL" clId="{B71741F6-CF87-4CED-93FF-C8C60DA59251}" dt="2025-01-19T21:01:25.237" v="21" actId="1036"/>
          <ac:spMkLst>
            <pc:docMk/>
            <pc:sldMk cId="1410503594" sldId="275"/>
            <ac:spMk id="16" creationId="{E2F8C310-BDA6-CAC0-A8C2-2D6197182FE6}"/>
          </ac:spMkLst>
        </pc:spChg>
      </pc:sldChg>
      <pc:sldChg chg="delSp add del setBg delDesignElem">
        <pc:chgData name="Jeckle, Lukas" userId="8af323fd-999f-415a-b7cf-a75b87c7bd04" providerId="ADAL" clId="{B71741F6-CF87-4CED-93FF-C8C60DA59251}" dt="2025-01-19T21:01:46.547" v="24" actId="47"/>
        <pc:sldMkLst>
          <pc:docMk/>
          <pc:sldMk cId="2190187220" sldId="276"/>
        </pc:sldMkLst>
        <pc:spChg chg="del">
          <ac:chgData name="Jeckle, Lukas" userId="8af323fd-999f-415a-b7cf-a75b87c7bd04" providerId="ADAL" clId="{B71741F6-CF87-4CED-93FF-C8C60DA59251}" dt="2025-01-19T21:01:42.635" v="23"/>
          <ac:spMkLst>
            <pc:docMk/>
            <pc:sldMk cId="2190187220" sldId="276"/>
            <ac:spMk id="8" creationId="{4DA718D0-4865-4629-8134-44F68D41D574}"/>
          </ac:spMkLst>
        </pc:spChg>
        <pc:spChg chg="del">
          <ac:chgData name="Jeckle, Lukas" userId="8af323fd-999f-415a-b7cf-a75b87c7bd04" providerId="ADAL" clId="{B71741F6-CF87-4CED-93FF-C8C60DA59251}" dt="2025-01-19T21:01:42.635" v="23"/>
          <ac:spMkLst>
            <pc:docMk/>
            <pc:sldMk cId="2190187220" sldId="276"/>
            <ac:spMk id="14" creationId="{CBC4F608-B4B8-48C3-9572-C0F061B1CD99}"/>
          </ac:spMkLst>
        </pc:spChg>
        <pc:grpChg chg="del">
          <ac:chgData name="Jeckle, Lukas" userId="8af323fd-999f-415a-b7cf-a75b87c7bd04" providerId="ADAL" clId="{B71741F6-CF87-4CED-93FF-C8C60DA59251}" dt="2025-01-19T21:01:42.635" v="23"/>
          <ac:grpSpMkLst>
            <pc:docMk/>
            <pc:sldMk cId="2190187220" sldId="276"/>
            <ac:grpSpMk id="10" creationId="{65167ED7-6315-43AB-B1B6-C326D5FD8F84}"/>
          </ac:grpSpMkLst>
        </pc:grpChg>
      </pc:sldChg>
      <pc:sldChg chg="add del">
        <pc:chgData name="Jeckle, Lukas" userId="8af323fd-999f-415a-b7cf-a75b87c7bd04" providerId="ADAL" clId="{B71741F6-CF87-4CED-93FF-C8C60DA59251}" dt="2025-01-19T21:00:15.206" v="6" actId="47"/>
        <pc:sldMkLst>
          <pc:docMk/>
          <pc:sldMk cId="3774466728" sldId="277"/>
        </pc:sldMkLst>
      </pc:sldChg>
      <pc:sldChg chg="modSp add mod">
        <pc:chgData name="Jeckle, Lukas" userId="8af323fd-999f-415a-b7cf-a75b87c7bd04" providerId="ADAL" clId="{B71741F6-CF87-4CED-93FF-C8C60DA59251}" dt="2025-01-19T21:04:40.356" v="81" actId="20577"/>
        <pc:sldMkLst>
          <pc:docMk/>
          <pc:sldMk cId="4018529521" sldId="278"/>
        </pc:sldMkLst>
        <pc:spChg chg="mod">
          <ac:chgData name="Jeckle, Lukas" userId="8af323fd-999f-415a-b7cf-a75b87c7bd04" providerId="ADAL" clId="{B71741F6-CF87-4CED-93FF-C8C60DA59251}" dt="2025-01-19T21:04:40.356" v="81" actId="20577"/>
          <ac:spMkLst>
            <pc:docMk/>
            <pc:sldMk cId="4018529521" sldId="278"/>
            <ac:spMk id="16" creationId="{9BD7D0F2-4BBA-E38A-42E1-A1848F7F11ED}"/>
          </ac:spMkLst>
        </pc:spChg>
      </pc:sldChg>
      <pc:sldChg chg="addSp delSp modSp add del mod modClrScheme chgLayout">
        <pc:chgData name="Jeckle, Lukas" userId="8af323fd-999f-415a-b7cf-a75b87c7bd04" providerId="ADAL" clId="{B71741F6-CF87-4CED-93FF-C8C60DA59251}" dt="2025-01-19T21:24:11.408" v="133" actId="47"/>
        <pc:sldMkLst>
          <pc:docMk/>
          <pc:sldMk cId="1793859134" sldId="279"/>
        </pc:sldMkLst>
        <pc:spChg chg="add del mod ord">
          <ac:chgData name="Jeckle, Lukas" userId="8af323fd-999f-415a-b7cf-a75b87c7bd04" providerId="ADAL" clId="{B71741F6-CF87-4CED-93FF-C8C60DA59251}" dt="2025-01-19T21:05:16.050" v="87" actId="700"/>
          <ac:spMkLst>
            <pc:docMk/>
            <pc:sldMk cId="1793859134" sldId="279"/>
            <ac:spMk id="4" creationId="{F2F2066E-2C59-D603-E284-42491044EC79}"/>
          </ac:spMkLst>
        </pc:spChg>
        <pc:spChg chg="add del mod ord">
          <ac:chgData name="Jeckle, Lukas" userId="8af323fd-999f-415a-b7cf-a75b87c7bd04" providerId="ADAL" clId="{B71741F6-CF87-4CED-93FF-C8C60DA59251}" dt="2025-01-19T21:05:16.050" v="87" actId="700"/>
          <ac:spMkLst>
            <pc:docMk/>
            <pc:sldMk cId="1793859134" sldId="279"/>
            <ac:spMk id="7" creationId="{DC73C229-6814-975A-F016-ADD5520BFA0E}"/>
          </ac:spMkLst>
        </pc:spChg>
        <pc:spChg chg="add del mod ord">
          <ac:chgData name="Jeckle, Lukas" userId="8af323fd-999f-415a-b7cf-a75b87c7bd04" providerId="ADAL" clId="{B71741F6-CF87-4CED-93FF-C8C60DA59251}" dt="2025-01-19T21:05:24.839" v="89" actId="478"/>
          <ac:spMkLst>
            <pc:docMk/>
            <pc:sldMk cId="1793859134" sldId="279"/>
            <ac:spMk id="8" creationId="{51CA2555-E600-B8FF-1D4C-9605831B1AC9}"/>
          </ac:spMkLst>
        </pc:spChg>
        <pc:spChg chg="add del mod ord">
          <ac:chgData name="Jeckle, Lukas" userId="8af323fd-999f-415a-b7cf-a75b87c7bd04" providerId="ADAL" clId="{B71741F6-CF87-4CED-93FF-C8C60DA59251}" dt="2025-01-19T21:05:26.342" v="90" actId="478"/>
          <ac:spMkLst>
            <pc:docMk/>
            <pc:sldMk cId="1793859134" sldId="279"/>
            <ac:spMk id="9" creationId="{1E014B36-7BD7-051E-7976-3E0D5161F7E2}"/>
          </ac:spMkLst>
        </pc:spChg>
        <pc:spChg chg="add mod">
          <ac:chgData name="Jeckle, Lukas" userId="8af323fd-999f-415a-b7cf-a75b87c7bd04" providerId="ADAL" clId="{B71741F6-CF87-4CED-93FF-C8C60DA59251}" dt="2025-01-19T21:24:02.046" v="131" actId="115"/>
          <ac:spMkLst>
            <pc:docMk/>
            <pc:sldMk cId="1793859134" sldId="279"/>
            <ac:spMk id="11" creationId="{73FB2D89-079C-84F4-AB20-F3FE701A11FA}"/>
          </ac:spMkLst>
        </pc:spChg>
        <pc:spChg chg="mod">
          <ac:chgData name="Jeckle, Lukas" userId="8af323fd-999f-415a-b7cf-a75b87c7bd04" providerId="ADAL" clId="{B71741F6-CF87-4CED-93FF-C8C60DA59251}" dt="2025-01-19T21:23:50.199" v="112" actId="20577"/>
          <ac:spMkLst>
            <pc:docMk/>
            <pc:sldMk cId="1793859134" sldId="279"/>
            <ac:spMk id="16" creationId="{B5ABA072-6490-D62F-4685-A096401865A5}"/>
          </ac:spMkLst>
        </pc:spChg>
        <pc:graphicFrameChg chg="del">
          <ac:chgData name="Jeckle, Lukas" userId="8af323fd-999f-415a-b7cf-a75b87c7bd04" providerId="ADAL" clId="{B71741F6-CF87-4CED-93FF-C8C60DA59251}" dt="2025-01-19T21:05:07.846" v="85" actId="478"/>
          <ac:graphicFrameMkLst>
            <pc:docMk/>
            <pc:sldMk cId="1793859134" sldId="279"/>
            <ac:graphicFrameMk id="6" creationId="{862DDA3E-CFE0-AC46-1C6E-28EBA882E51B}"/>
          </ac:graphicFrameMkLst>
        </pc:graphicFrameChg>
        <pc:picChg chg="mod">
          <ac:chgData name="Jeckle, Lukas" userId="8af323fd-999f-415a-b7cf-a75b87c7bd04" providerId="ADAL" clId="{B71741F6-CF87-4CED-93FF-C8C60DA59251}" dt="2025-01-19T21:24:10.138" v="132" actId="1076"/>
          <ac:picMkLst>
            <pc:docMk/>
            <pc:sldMk cId="1793859134" sldId="279"/>
            <ac:picMk id="5" creationId="{33324DFE-0D5A-3D9C-C97E-B4721A5CA0F9}"/>
          </ac:picMkLst>
        </pc:picChg>
        <pc:picChg chg="add mod">
          <ac:chgData name="Jeckle, Lukas" userId="8af323fd-999f-415a-b7cf-a75b87c7bd04" providerId="ADAL" clId="{B71741F6-CF87-4CED-93FF-C8C60DA59251}" dt="2025-01-19T21:05:20.797" v="88"/>
          <ac:picMkLst>
            <pc:docMk/>
            <pc:sldMk cId="1793859134" sldId="279"/>
            <ac:picMk id="10" creationId="{E1A63D49-0796-20EE-AEA6-5F55CA86491E}"/>
          </ac:picMkLst>
        </pc:picChg>
      </pc:sldChg>
    </pc:docChg>
  </pc:docChgLst>
  <pc:docChgLst>
    <pc:chgData name="Jeckle, Lukas" userId="8af323fd-999f-415a-b7cf-a75b87c7bd04" providerId="ADAL" clId="{1E40712B-75F9-4204-BAC2-1D224ABAF16F}"/>
    <pc:docChg chg="modSld">
      <pc:chgData name="Jeckle, Lukas" userId="8af323fd-999f-415a-b7cf-a75b87c7bd04" providerId="ADAL" clId="{1E40712B-75F9-4204-BAC2-1D224ABAF16F}" dt="2024-12-04T18:50:41.453" v="0" actId="14826"/>
      <pc:docMkLst>
        <pc:docMk/>
      </pc:docMkLst>
      <pc:sldChg chg="modSp mod">
        <pc:chgData name="Jeckle, Lukas" userId="8af323fd-999f-415a-b7cf-a75b87c7bd04" providerId="ADAL" clId="{1E40712B-75F9-4204-BAC2-1D224ABAF16F}" dt="2024-12-04T18:50:41.453" v="0" actId="14826"/>
        <pc:sldMkLst>
          <pc:docMk/>
          <pc:sldMk cId="4018529521" sldId="278"/>
        </pc:sldMkLst>
      </pc:sldChg>
    </pc:docChg>
  </pc:docChgLst>
  <pc:docChgLst>
    <pc:chgData name="Kasper, Christian" userId="a8343d60-698f-4592-a84b-55d2d7b070c0" providerId="ADAL" clId="{69CA5163-DD49-4EB5-AFA3-11F42A40D766}"/>
    <pc:docChg chg="undo custSel addSld delSld modSld sldOrd modMainMaster">
      <pc:chgData name="Kasper, Christian" userId="a8343d60-698f-4592-a84b-55d2d7b070c0" providerId="ADAL" clId="{69CA5163-DD49-4EB5-AFA3-11F42A40D766}" dt="2024-10-23T16:22:00.381" v="2002"/>
      <pc:docMkLst>
        <pc:docMk/>
      </pc:docMkLst>
      <pc:sldChg chg="addSp delSp modSp setBg delDesignElem">
        <pc:chgData name="Kasper, Christian" userId="a8343d60-698f-4592-a84b-55d2d7b070c0" providerId="ADAL" clId="{69CA5163-DD49-4EB5-AFA3-11F42A40D766}" dt="2024-10-23T16:21:56.813" v="2001"/>
        <pc:sldMkLst>
          <pc:docMk/>
          <pc:sldMk cId="3716837480" sldId="256"/>
        </pc:sldMkLst>
        <pc:spChg chg="add mod">
          <ac:chgData name="Kasper, Christian" userId="a8343d60-698f-4592-a84b-55d2d7b070c0" providerId="ADAL" clId="{69CA5163-DD49-4EB5-AFA3-11F42A40D766}" dt="2024-10-23T16:21:56.813" v="2001"/>
          <ac:spMkLst>
            <pc:docMk/>
            <pc:sldMk cId="3716837480" sldId="256"/>
            <ac:spMk id="2" creationId="{4F8D2989-4379-D60A-C9C3-ECDB4C984645}"/>
          </ac:spMkLst>
        </pc:spChg>
        <pc:spChg chg="add mod">
          <ac:chgData name="Kasper, Christian" userId="a8343d60-698f-4592-a84b-55d2d7b070c0" providerId="ADAL" clId="{69CA5163-DD49-4EB5-AFA3-11F42A40D766}" dt="2024-10-23T16:21:56.813" v="2001"/>
          <ac:spMkLst>
            <pc:docMk/>
            <pc:sldMk cId="3716837480" sldId="256"/>
            <ac:spMk id="3" creationId="{1D65F599-27D0-17E6-E4DC-6191BF75B469}"/>
          </ac:spMkLst>
        </pc:spChg>
      </pc:sldChg>
      <pc:sldChg chg="addSp delSp modSp mod setBg delDesignElem">
        <pc:chgData name="Kasper, Christian" userId="a8343d60-698f-4592-a84b-55d2d7b070c0" providerId="ADAL" clId="{69CA5163-DD49-4EB5-AFA3-11F42A40D766}" dt="2024-10-23T16:22:00.381" v="2002"/>
        <pc:sldMkLst>
          <pc:docMk/>
          <pc:sldMk cId="3567637621" sldId="257"/>
        </pc:sldMkLst>
      </pc:sldChg>
      <pc:sldChg chg="del setBg">
        <pc:chgData name="Kasper, Christian" userId="a8343d60-698f-4592-a84b-55d2d7b070c0" providerId="ADAL" clId="{69CA5163-DD49-4EB5-AFA3-11F42A40D766}" dt="2024-10-23T15:59:02.912" v="1662" actId="2696"/>
        <pc:sldMkLst>
          <pc:docMk/>
          <pc:sldMk cId="1162133758" sldId="259"/>
        </pc:sldMkLst>
      </pc:sldChg>
      <pc:sldChg chg="del setBg">
        <pc:chgData name="Kasper, Christian" userId="a8343d60-698f-4592-a84b-55d2d7b070c0" providerId="ADAL" clId="{69CA5163-DD49-4EB5-AFA3-11F42A40D766}" dt="2024-10-23T15:59:10.884" v="1663" actId="2696"/>
        <pc:sldMkLst>
          <pc:docMk/>
          <pc:sldMk cId="1373624388" sldId="260"/>
        </pc:sldMkLst>
      </pc:sldChg>
      <pc:sldChg chg="del setBg">
        <pc:chgData name="Kasper, Christian" userId="a8343d60-698f-4592-a84b-55d2d7b070c0" providerId="ADAL" clId="{69CA5163-DD49-4EB5-AFA3-11F42A40D766}" dt="2024-10-23T15:59:15.643" v="1664" actId="2696"/>
        <pc:sldMkLst>
          <pc:docMk/>
          <pc:sldMk cId="1072942791" sldId="261"/>
        </pc:sldMkLst>
      </pc:sldChg>
      <pc:sldChg chg="addSp delSp modSp new del mod setBg">
        <pc:chgData name="Kasper, Christian" userId="a8343d60-698f-4592-a84b-55d2d7b070c0" providerId="ADAL" clId="{69CA5163-DD49-4EB5-AFA3-11F42A40D766}" dt="2024-10-23T15:13:24.508" v="1062" actId="2696"/>
        <pc:sldMkLst>
          <pc:docMk/>
          <pc:sldMk cId="1402474512" sldId="262"/>
        </pc:sldMkLst>
      </pc:sldChg>
      <pc:sldChg chg="addSp delSp modSp new mod">
        <pc:chgData name="Kasper, Christian" userId="a8343d60-698f-4592-a84b-55d2d7b070c0" providerId="ADAL" clId="{69CA5163-DD49-4EB5-AFA3-11F42A40D766}" dt="2024-10-23T15:14:02.665" v="1077" actId="1076"/>
        <pc:sldMkLst>
          <pc:docMk/>
          <pc:sldMk cId="2134836587" sldId="263"/>
        </pc:sldMkLst>
      </pc:sldChg>
      <pc:sldChg chg="modSp new del mod">
        <pc:chgData name="Kasper, Christian" userId="a8343d60-698f-4592-a84b-55d2d7b070c0" providerId="ADAL" clId="{69CA5163-DD49-4EB5-AFA3-11F42A40D766}" dt="2024-10-23T14:48:26.480" v="591" actId="2696"/>
        <pc:sldMkLst>
          <pc:docMk/>
          <pc:sldMk cId="1410587198" sldId="264"/>
        </pc:sldMkLst>
      </pc:sldChg>
      <pc:sldChg chg="addSp delSp modSp new mod setBg delDesignElem">
        <pc:chgData name="Kasper, Christian" userId="a8343d60-698f-4592-a84b-55d2d7b070c0" providerId="ADAL" clId="{69CA5163-DD49-4EB5-AFA3-11F42A40D766}" dt="2024-10-23T16:21:54.596" v="2000"/>
        <pc:sldMkLst>
          <pc:docMk/>
          <pc:sldMk cId="1133103783" sldId="265"/>
        </pc:sldMkLst>
      </pc:sldChg>
      <pc:sldChg chg="addSp delSp modSp add mod setBg modClrScheme addAnim delAnim delDesignElem chgLayout">
        <pc:chgData name="Kasper, Christian" userId="a8343d60-698f-4592-a84b-55d2d7b070c0" providerId="ADAL" clId="{69CA5163-DD49-4EB5-AFA3-11F42A40D766}" dt="2024-10-23T16:21:35.686" v="1999"/>
        <pc:sldMkLst>
          <pc:docMk/>
          <pc:sldMk cId="295971937" sldId="266"/>
        </pc:sldMkLst>
      </pc:sldChg>
      <pc:sldChg chg="addSp delSp modSp new del mod setBg">
        <pc:chgData name="Kasper, Christian" userId="a8343d60-698f-4592-a84b-55d2d7b070c0" providerId="ADAL" clId="{69CA5163-DD49-4EB5-AFA3-11F42A40D766}" dt="2024-10-23T14:46:45.485" v="554" actId="2696"/>
        <pc:sldMkLst>
          <pc:docMk/>
          <pc:sldMk cId="2791775628" sldId="266"/>
        </pc:sldMkLst>
      </pc:sldChg>
      <pc:sldChg chg="addSp delSp modSp new mod setBg setFolMasterObjs setClrOvrMap delDesignElem">
        <pc:chgData name="Kasper, Christian" userId="a8343d60-698f-4592-a84b-55d2d7b070c0" providerId="ADAL" clId="{69CA5163-DD49-4EB5-AFA3-11F42A40D766}" dt="2024-10-23T16:21:13.468" v="1998"/>
        <pc:sldMkLst>
          <pc:docMk/>
          <pc:sldMk cId="3250150850" sldId="267"/>
        </pc:sldMkLst>
      </pc:sldChg>
      <pc:sldChg chg="addSp delSp modSp new del mod">
        <pc:chgData name="Kasper, Christian" userId="a8343d60-698f-4592-a84b-55d2d7b070c0" providerId="ADAL" clId="{69CA5163-DD49-4EB5-AFA3-11F42A40D766}" dt="2024-10-23T15:31:46.830" v="1308" actId="47"/>
        <pc:sldMkLst>
          <pc:docMk/>
          <pc:sldMk cId="726327748" sldId="268"/>
        </pc:sldMkLst>
      </pc:sldChg>
      <pc:sldChg chg="addSp modSp new mod setBg">
        <pc:chgData name="Kasper, Christian" userId="a8343d60-698f-4592-a84b-55d2d7b070c0" providerId="ADAL" clId="{69CA5163-DD49-4EB5-AFA3-11F42A40D766}" dt="2024-10-23T16:20:07.560" v="1995" actId="1076"/>
        <pc:sldMkLst>
          <pc:docMk/>
          <pc:sldMk cId="3495534188" sldId="269"/>
        </pc:sldMkLst>
      </pc:sldChg>
      <pc:sldChg chg="addSp delSp modSp new mod setBg addAnim modAnim delDesignElem">
        <pc:chgData name="Kasper, Christian" userId="a8343d60-698f-4592-a84b-55d2d7b070c0" providerId="ADAL" clId="{69CA5163-DD49-4EB5-AFA3-11F42A40D766}" dt="2024-10-23T16:07:44.962" v="1734" actId="1076"/>
        <pc:sldMkLst>
          <pc:docMk/>
          <pc:sldMk cId="371361907" sldId="270"/>
        </pc:sldMkLst>
      </pc:sldChg>
      <pc:sldChg chg="addSp delSp modSp add del mod">
        <pc:chgData name="Kasper, Christian" userId="a8343d60-698f-4592-a84b-55d2d7b070c0" providerId="ADAL" clId="{69CA5163-DD49-4EB5-AFA3-11F42A40D766}" dt="2024-10-23T15:57:32.918" v="1655" actId="2696"/>
        <pc:sldMkLst>
          <pc:docMk/>
          <pc:sldMk cId="886621488" sldId="270"/>
        </pc:sldMkLst>
      </pc:sldChg>
      <pc:sldChg chg="addSp delSp modSp new del mod ord">
        <pc:chgData name="Kasper, Christian" userId="a8343d60-698f-4592-a84b-55d2d7b070c0" providerId="ADAL" clId="{69CA5163-DD49-4EB5-AFA3-11F42A40D766}" dt="2024-10-23T15:55:32.293" v="1629" actId="2696"/>
        <pc:sldMkLst>
          <pc:docMk/>
          <pc:sldMk cId="4164146276" sldId="270"/>
        </pc:sldMkLst>
      </pc:sldChg>
      <pc:sldMasterChg chg="setBg">
        <pc:chgData name="Kasper, Christian" userId="a8343d60-698f-4592-a84b-55d2d7b070c0" providerId="ADAL" clId="{69CA5163-DD49-4EB5-AFA3-11F42A40D766}" dt="2024-10-23T15:47:43.928" v="1555"/>
        <pc:sldMasterMkLst>
          <pc:docMk/>
          <pc:sldMasterMk cId="3401132940" sldId="2147483660"/>
        </pc:sldMasterMkLst>
      </pc:sldMasterChg>
    </pc:docChg>
  </pc:docChgLst>
  <pc:docChgLst>
    <pc:chgData name="Kasper, Christian" userId="a8343d60-698f-4592-a84b-55d2d7b070c0" providerId="ADAL" clId="{11C3C4E9-0B42-4E84-BB0D-717071B246A7}"/>
    <pc:docChg chg="undo custSel addSld delSld modSld">
      <pc:chgData name="Kasper, Christian" userId="a8343d60-698f-4592-a84b-55d2d7b070c0" providerId="ADAL" clId="{11C3C4E9-0B42-4E84-BB0D-717071B246A7}" dt="2024-10-21T16:48:32.351" v="49" actId="2696"/>
      <pc:docMkLst>
        <pc:docMk/>
      </pc:docMkLst>
      <pc:sldChg chg="addSp delSp modSp mod setBg">
        <pc:chgData name="Kasper, Christian" userId="a8343d60-698f-4592-a84b-55d2d7b070c0" providerId="ADAL" clId="{11C3C4E9-0B42-4E84-BB0D-717071B246A7}" dt="2024-10-21T16:45:03.027" v="35" actId="26606"/>
        <pc:sldMkLst>
          <pc:docMk/>
          <pc:sldMk cId="3716837480" sldId="256"/>
        </pc:sldMkLst>
        <pc:picChg chg="add mod ord">
          <ac:chgData name="Kasper, Christian" userId="a8343d60-698f-4592-a84b-55d2d7b070c0" providerId="ADAL" clId="{11C3C4E9-0B42-4E84-BB0D-717071B246A7}" dt="2024-10-21T16:45:03.027" v="35" actId="26606"/>
          <ac:picMkLst>
            <pc:docMk/>
            <pc:sldMk cId="3716837480" sldId="256"/>
            <ac:picMk id="5" creationId="{54BABAE7-FA2D-7C1E-8103-605F8FB44C9D}"/>
          </ac:picMkLst>
        </pc:picChg>
      </pc:sldChg>
      <pc:sldChg chg="addSp modSp mod setBg">
        <pc:chgData name="Kasper, Christian" userId="a8343d60-698f-4592-a84b-55d2d7b070c0" providerId="ADAL" clId="{11C3C4E9-0B42-4E84-BB0D-717071B246A7}" dt="2024-10-21T16:43:39.995" v="29" actId="27636"/>
        <pc:sldMkLst>
          <pc:docMk/>
          <pc:sldMk cId="3567637621" sldId="257"/>
        </pc:sldMkLst>
      </pc:sldChg>
      <pc:sldChg chg="modSp del mod">
        <pc:chgData name="Kasper, Christian" userId="a8343d60-698f-4592-a84b-55d2d7b070c0" providerId="ADAL" clId="{11C3C4E9-0B42-4E84-BB0D-717071B246A7}" dt="2024-10-21T16:48:32.351" v="49" actId="2696"/>
        <pc:sldMkLst>
          <pc:docMk/>
          <pc:sldMk cId="202209929" sldId="258"/>
        </pc:sldMkLst>
      </pc:sldChg>
      <pc:sldChg chg="addSp modSp mod setBg">
        <pc:chgData name="Kasper, Christian" userId="a8343d60-698f-4592-a84b-55d2d7b070c0" providerId="ADAL" clId="{11C3C4E9-0B42-4E84-BB0D-717071B246A7}" dt="2024-10-21T16:44:56.683" v="34" actId="26606"/>
        <pc:sldMkLst>
          <pc:docMk/>
          <pc:sldMk cId="1162133758" sldId="259"/>
        </pc:sldMkLst>
      </pc:sldChg>
      <pc:sldChg chg="addSp delSp modSp mod setBg">
        <pc:chgData name="Kasper, Christian" userId="a8343d60-698f-4592-a84b-55d2d7b070c0" providerId="ADAL" clId="{11C3C4E9-0B42-4E84-BB0D-717071B246A7}" dt="2024-10-21T16:48:21.745" v="48" actId="26606"/>
        <pc:sldMkLst>
          <pc:docMk/>
          <pc:sldMk cId="1373624388" sldId="260"/>
        </pc:sldMkLst>
      </pc:sldChg>
      <pc:sldChg chg="addSp modSp mod setBg">
        <pc:chgData name="Kasper, Christian" userId="a8343d60-698f-4592-a84b-55d2d7b070c0" providerId="ADAL" clId="{11C3C4E9-0B42-4E84-BB0D-717071B246A7}" dt="2024-10-21T16:41:28.619" v="24" actId="26606"/>
        <pc:sldMkLst>
          <pc:docMk/>
          <pc:sldMk cId="1072942791" sldId="261"/>
        </pc:sldMkLst>
      </pc:sldChg>
      <pc:sldChg chg="modSp new del mod">
        <pc:chgData name="Kasper, Christian" userId="a8343d60-698f-4592-a84b-55d2d7b070c0" providerId="ADAL" clId="{11C3C4E9-0B42-4E84-BB0D-717071B246A7}" dt="2024-10-21T16:45:46.713" v="43" actId="2696"/>
        <pc:sldMkLst>
          <pc:docMk/>
          <pc:sldMk cId="2031179271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FE29DB4-F485-BD4C-BAA6-E659900E9F6C}" type="datetimeFigureOut">
              <a:rPr lang="de-DE" smtClean="0"/>
              <a:t>23.01.25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767A57E-66C5-F84C-B788-D61230B321F7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06125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648507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62594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735400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76375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Luke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085836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18538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27811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Chris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94438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074617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15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658375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954C3-6FD2-C423-ADA5-D2D7C2F149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>
            <a:extLst>
              <a:ext uri="{FF2B5EF4-FFF2-40B4-BE49-F238E27FC236}">
                <a16:creationId xmlns:a16="http://schemas.microsoft.com/office/drawing/2014/main" id="{265D6F96-3657-4B37-DE84-377C6079CA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>
            <a:extLst>
              <a:ext uri="{FF2B5EF4-FFF2-40B4-BE49-F238E27FC236}">
                <a16:creationId xmlns:a16="http://schemas.microsoft.com/office/drawing/2014/main" id="{399A029C-4DDC-8174-206E-DD291A43B47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785DD86-238B-FE78-D6B4-34FA47F691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742525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605549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67A57E-66C5-F84C-B788-D61230B321F7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648041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1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5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5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6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1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3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A8A2DD3A-5327-4B48-8DC1-B98AEF751B34}" type="datetimeFigureOut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9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ngegg.com/en/png-yogek" TargetMode="External"/><Relationship Id="rId13" Type="http://schemas.openxmlformats.org/officeDocument/2006/relationships/hyperlink" Target="https://www.downloadclipart.net/large/64113-equals-sign-cartoon-clipart.png" TargetMode="External"/><Relationship Id="rId3" Type="http://schemas.openxmlformats.org/officeDocument/2006/relationships/hyperlink" Target="https://cdn-icons-png.flaticon.com/512/25/25231.png" TargetMode="External"/><Relationship Id="rId7" Type="http://schemas.openxmlformats.org/officeDocument/2006/relationships/hyperlink" Target="https://icons8.de/icons/set/discord-logo" TargetMode="External"/><Relationship Id="rId12" Type="http://schemas.openxmlformats.org/officeDocument/2006/relationships/hyperlink" Target="https://images.squarespace-cdn.com/content/v1/62b1988c45288a20bb93271a/cf0fa0ee-0de4-425f-92e0-29961cc1af31/Green-Tick-Vector-Transparent.png" TargetMode="External"/><Relationship Id="rId2" Type="http://schemas.openxmlformats.org/officeDocument/2006/relationships/hyperlink" Target="https://chatgpt.com/g/g-9i7ARxKhj-logo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stickpng.com/de/img/karikaturen/handy-manny/microsoft-teams-logo" TargetMode="External"/><Relationship Id="rId11" Type="http://schemas.openxmlformats.org/officeDocument/2006/relationships/hyperlink" Target="https://static.vecteezy.com/system/resources/previews/017/178/409/non_2x/red-cross-check-mark-on-transparent-background-free-png.png" TargetMode="External"/><Relationship Id="rId5" Type="http://schemas.openxmlformats.org/officeDocument/2006/relationships/hyperlink" Target="https://www.pngwing.com/en/free-png-nwvsu" TargetMode="External"/><Relationship Id="rId10" Type="http://schemas.openxmlformats.org/officeDocument/2006/relationships/hyperlink" Target="https://raw.githubusercontent.com/boostorg/Artwork/refs/heads/master/boost-277x86-white.png" TargetMode="External"/><Relationship Id="rId4" Type="http://schemas.openxmlformats.org/officeDocument/2006/relationships/hyperlink" Target="https://itsopensource.com/static/42143b9a1f8f163ccc6f87d27cc83674/ee604/github-actions.png" TargetMode="External"/><Relationship Id="rId9" Type="http://schemas.openxmlformats.org/officeDocument/2006/relationships/hyperlink" Target="https://www.pngkit.com/png/detail/183-1831304_sdl-logo-image-credit-simple-directmedia-layer.png" TargetMode="Externa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hyperlink" Target="https://github.com/lgndluke/RaytRazor/releases/latest/" TargetMode="External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E01C-0B79-AF75-B96E-EFC39DA8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7D69CF-B5F7-AF48-8BC7-55DEEE797D36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4E174-D027-D7E5-2915-A42F3C68E11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921855-1394-59EC-28AA-703CECD07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Team RayForge</a:t>
            </a:r>
            <a:endParaRPr lang="en-GB" b="1" dirty="0"/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C52AD1EC-1104-7BF4-8760-E48ED0F8A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dirty="0"/>
              <a:t>Management Präsentation</a:t>
            </a:r>
            <a:endParaRPr lang="en-GB" sz="320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C44BCB4-FC54-A492-76D3-A1600085416A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A5700988-E747-CE66-F979-BCE51F31BDE6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07A72E5-FEC2-4047-18D9-F842DBB45DF1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0973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45FA3-4254-048A-1DF6-AE2E5715B5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E8956C32-B743-D1E9-BF70-CB5B50FD8B08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F3C5B73-FE4C-30A6-AB0F-5EE5303413A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0CD663-ACEF-D54F-D30C-8EED66284D66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FF03AE2B-AFE2-272E-4A24-9B3E6D4A1534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B24B81FB-56C5-3303-932F-51B6DF28AE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FCE43FF6-5066-FE48-646B-2B2FAD8558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3510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E791DD-B316-5D5D-E9AD-2251CEBA80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FD68C175-25D5-EEC8-7CC3-7B247C996D38}"/>
              </a:ext>
            </a:extLst>
          </p:cNvPr>
          <p:cNvSpPr txBox="1"/>
          <p:nvPr/>
        </p:nvSpPr>
        <p:spPr>
          <a:xfrm>
            <a:off x="378530" y="581548"/>
            <a:ext cx="80288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Frei Positionierbare Lichtquellen?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8584754-95E0-8E46-0E78-E307C1E4B6FD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1862A1-8346-EE30-5936-11A4D5CBA1D9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6135C703-D4D2-BD16-1461-B82067E79D4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94916" y="1692925"/>
            <a:ext cx="8402168" cy="4351338"/>
          </a:xfrm>
        </p:spPr>
      </p:pic>
    </p:spTree>
    <p:extLst>
      <p:ext uri="{BB962C8B-B14F-4D97-AF65-F5344CB8AC3E}">
        <p14:creationId xmlns:p14="http://schemas.microsoft.com/office/powerpoint/2010/main" val="288385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44578-183C-4D5B-0326-83372DAAA1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37C6472-9A7E-0FB4-1A1B-1AFB6904344C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4CE9C7E-C0F0-C574-9145-F72141AD5929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985157-8059-E635-1E6B-160537E32959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9176F13B-FAB1-1BA3-7E36-56DA44C8A2A1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71F80E04-37B6-56D1-1E3A-FE45953EE9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7ECCBF5E-5922-2405-D2D9-02CB309FC2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  <p:pic>
        <p:nvPicPr>
          <p:cNvPr id="7" name="Grafik 6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938182C9-6473-33D0-CD1F-0AF239137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3335124"/>
            <a:ext cx="48193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6441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FCB6B-BC1D-1EAD-E62B-7DD9E20EBC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28D4DCFD-A303-559E-B656-E4C35D159E40}"/>
              </a:ext>
            </a:extLst>
          </p:cNvPr>
          <p:cNvSpPr txBox="1"/>
          <p:nvPr/>
        </p:nvSpPr>
        <p:spPr>
          <a:xfrm>
            <a:off x="378530" y="581548"/>
            <a:ext cx="706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Flexible Kamerapositionen?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8782144-3FB8-1A56-11BD-4D6C007DD70E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81AB4D5-AADE-E60B-8048-7DAA1959B0B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bewegbare kamera">
            <a:hlinkClick r:id="" action="ppaction://media"/>
            <a:extLst>
              <a:ext uri="{FF2B5EF4-FFF2-40B4-BE49-F238E27FC236}">
                <a16:creationId xmlns:a16="http://schemas.microsoft.com/office/drawing/2014/main" id="{619F6ED4-8EF8-035C-C4D8-A30980930DF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rcRect t="803"/>
          <a:stretch/>
        </p:blipFill>
        <p:spPr>
          <a:xfrm>
            <a:off x="1845387" y="1533001"/>
            <a:ext cx="8501226" cy="4743451"/>
          </a:xfrm>
        </p:spPr>
      </p:pic>
    </p:spTree>
    <p:extLst>
      <p:ext uri="{BB962C8B-B14F-4D97-AF65-F5344CB8AC3E}">
        <p14:creationId xmlns:p14="http://schemas.microsoft.com/office/powerpoint/2010/main" val="1689953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05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F60C99-520C-46C3-7687-492FEF168E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C847366-E0BA-7246-B3F3-91F2CA2B399F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0E2BD7-ABF2-066E-7177-474BB4CDA3FF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BFF739-1B7E-66D7-BEE3-C55E76258F6F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31C58F54-7E5B-76ED-4ED7-2C76E27705F0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268D7106-E7BD-3311-5D37-C7025750E7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9893ADD1-14FA-63CC-E0C4-8876C31696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  <p:pic>
        <p:nvPicPr>
          <p:cNvPr id="7" name="Grafik 6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E8EB772D-63D6-E937-E4BF-EE33BDB861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3335124"/>
            <a:ext cx="481931" cy="439200"/>
          </a:xfrm>
          <a:prstGeom prst="rect">
            <a:avLst/>
          </a:prstGeom>
        </p:spPr>
      </p:pic>
      <p:pic>
        <p:nvPicPr>
          <p:cNvPr id="8" name="Grafik 7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65B9B75F-7A66-0649-6766-7D91E7A9F8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8" y="3936461"/>
            <a:ext cx="48193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7302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B9EB6-67BD-5844-2227-C60125CB6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4E429A34-5B29-F217-0C49-4572AC4ABA53}"/>
              </a:ext>
            </a:extLst>
          </p:cNvPr>
          <p:cNvSpPr txBox="1"/>
          <p:nvPr/>
        </p:nvSpPr>
        <p:spPr>
          <a:xfrm>
            <a:off x="378530" y="581548"/>
            <a:ext cx="706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Fotorealistische Darstellung?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B5E4847-3D16-9453-4FB8-4CF4BCC5FE0B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0E0656-DB3E-F32A-69FB-46ACFF7237E4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Inhaltsplatzhalter 10" descr="Ein Bild, das Licht, Auto, Design enthält.&#10;&#10;Automatisch generierte Beschreibung mit mittlerer Zuverlässigkeit">
            <a:extLst>
              <a:ext uri="{FF2B5EF4-FFF2-40B4-BE49-F238E27FC236}">
                <a16:creationId xmlns:a16="http://schemas.microsoft.com/office/drawing/2014/main" id="{B35BB060-70FB-D905-171A-BB9C113618A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363" y="2090115"/>
            <a:ext cx="5400000" cy="3036259"/>
          </a:xfrm>
        </p:spPr>
      </p:pic>
      <p:pic>
        <p:nvPicPr>
          <p:cNvPr id="14" name="Inhaltsplatzhalter 13" descr="Ein Bild, das Cartoon, Screenshot, Spielzeug, Ball enthält.&#10;&#10;Automatisch generierte Beschreibung">
            <a:extLst>
              <a:ext uri="{FF2B5EF4-FFF2-40B4-BE49-F238E27FC236}">
                <a16:creationId xmlns:a16="http://schemas.microsoft.com/office/drawing/2014/main" id="{F67BA951-984E-6E33-15E6-DF4BEEB5B78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6639" y="2090115"/>
            <a:ext cx="5400000" cy="3044560"/>
          </a:xfrm>
        </p:spPr>
      </p:pic>
    </p:spTree>
    <p:extLst>
      <p:ext uri="{BB962C8B-B14F-4D97-AF65-F5344CB8AC3E}">
        <p14:creationId xmlns:p14="http://schemas.microsoft.com/office/powerpoint/2010/main" val="13272344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A9A5B-B5AC-B8B3-C30B-DF1CEBE75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1ADB5A54-5C06-B5DE-D24D-558C389B74E9}"/>
              </a:ext>
            </a:extLst>
          </p:cNvPr>
          <p:cNvSpPr txBox="1"/>
          <p:nvPr/>
        </p:nvSpPr>
        <p:spPr>
          <a:xfrm>
            <a:off x="378530" y="581548"/>
            <a:ext cx="7063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Fotorealistische Darstellung?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2407E26-6C1B-386D-20E2-72C4F57B2231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4E759B4-F863-F708-8717-216747CD2C4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Inhaltsplatzhalter 8" descr="Ein Bild, das Blume, Rose, Valentinstag, rot enthält.&#10;&#10;Automatisch generierte Beschreibung">
            <a:extLst>
              <a:ext uri="{FF2B5EF4-FFF2-40B4-BE49-F238E27FC236}">
                <a16:creationId xmlns:a16="http://schemas.microsoft.com/office/drawing/2014/main" id="{AEABD018-3F7A-2FC7-7969-9F7D2A5C947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</p:spTree>
    <p:extLst>
      <p:ext uri="{BB962C8B-B14F-4D97-AF65-F5344CB8AC3E}">
        <p14:creationId xmlns:p14="http://schemas.microsoft.com/office/powerpoint/2010/main" val="348298430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B53BDA-93CD-F7CE-4FDD-B7D0C76832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2A6EC0BE-05E5-81D4-1FAF-298F9E363EFB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7F3234-E700-2B25-2D19-184B5E2CD3DF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61E0F0F-A681-0DC5-E2C4-6C245B59C0D9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23CC3A31-8551-8046-DC07-2E108F7D13CA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AD806328-28CD-8F90-5798-F30652F7219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F1CF98FC-4F96-E4F3-7C59-4D3D72F276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  <p:pic>
        <p:nvPicPr>
          <p:cNvPr id="7" name="Grafik 6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FEE128DC-6D9F-EA00-ADE3-DD4075A0E2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3335124"/>
            <a:ext cx="481931" cy="439200"/>
          </a:xfrm>
          <a:prstGeom prst="rect">
            <a:avLst/>
          </a:prstGeom>
        </p:spPr>
      </p:pic>
      <p:pic>
        <p:nvPicPr>
          <p:cNvPr id="8" name="Grafik 7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1F8DF053-3E7A-92CD-0B20-5B65230DA2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8" y="3936461"/>
            <a:ext cx="481931" cy="439200"/>
          </a:xfrm>
          <a:prstGeom prst="rect">
            <a:avLst/>
          </a:prstGeom>
        </p:spPr>
      </p:pic>
      <p:pic>
        <p:nvPicPr>
          <p:cNvPr id="9" name="Grafik 8" descr="Ein Bild, das Grafiken, Design enthält.&#10;&#10;Automatisch generierte Beschreibung">
            <a:extLst>
              <a:ext uri="{FF2B5EF4-FFF2-40B4-BE49-F238E27FC236}">
                <a16:creationId xmlns:a16="http://schemas.microsoft.com/office/drawing/2014/main" id="{CA2DCF0B-DE1C-45F8-E479-21CE3E5AC7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3" y="4544148"/>
            <a:ext cx="439200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176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E2265B-C40A-448B-785F-260D9ED32C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F6C17284-2D5B-CC21-96A5-21391C11D81C}"/>
              </a:ext>
            </a:extLst>
          </p:cNvPr>
          <p:cNvSpPr txBox="1"/>
          <p:nvPr/>
        </p:nvSpPr>
        <p:spPr>
          <a:xfrm>
            <a:off x="378530" y="581548"/>
            <a:ext cx="7190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Realtime Diffuses Raytracing?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B12622-5149-AA56-F8D3-A97D683ACE6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2F83908-DAF8-FD0D-52E2-096FDCE2F2F5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Unbenanntes Video – Mit Clipchamp erstellt">
            <a:hlinkClick r:id="" action="ppaction://media"/>
            <a:extLst>
              <a:ext uri="{FF2B5EF4-FFF2-40B4-BE49-F238E27FC236}">
                <a16:creationId xmlns:a16="http://schemas.microsoft.com/office/drawing/2014/main" id="{412A294B-892C-D82C-360B-2F4EB1C0BED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2284" y="1311135"/>
            <a:ext cx="8827431" cy="4965317"/>
          </a:xfrm>
        </p:spPr>
      </p:pic>
    </p:spTree>
    <p:extLst>
      <p:ext uri="{BB962C8B-B14F-4D97-AF65-F5344CB8AC3E}">
        <p14:creationId xmlns:p14="http://schemas.microsoft.com/office/powerpoint/2010/main" val="20592513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243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A951A-EAD1-E614-5281-06E787229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111FD606-675D-F515-7DBB-C86379C94091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A184BD0F-7BEC-3BA6-F38C-FD0A02AE723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E197BD-269C-C5B0-D726-24344430061C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17076457-AD7E-D086-4770-6DB18F22A24B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24B7410C-46E6-88CF-4963-587AE392C1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946BC93D-0379-8071-ACA6-CD627B1312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  <p:pic>
        <p:nvPicPr>
          <p:cNvPr id="7" name="Grafik 6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6D7EEE35-C1C5-D756-2823-D7B8D2D1A3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3335124"/>
            <a:ext cx="481931" cy="439200"/>
          </a:xfrm>
          <a:prstGeom prst="rect">
            <a:avLst/>
          </a:prstGeom>
        </p:spPr>
      </p:pic>
      <p:pic>
        <p:nvPicPr>
          <p:cNvPr id="8" name="Grafik 7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3D3CEAE2-24AB-0E82-5FE6-74E053DF7B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8" y="3936461"/>
            <a:ext cx="481931" cy="439200"/>
          </a:xfrm>
          <a:prstGeom prst="rect">
            <a:avLst/>
          </a:prstGeom>
        </p:spPr>
      </p:pic>
      <p:pic>
        <p:nvPicPr>
          <p:cNvPr id="9" name="Grafik 8" descr="Ein Bild, das Grafiken, Design enthält.&#10;&#10;Automatisch generierte Beschreibung">
            <a:extLst>
              <a:ext uri="{FF2B5EF4-FFF2-40B4-BE49-F238E27FC236}">
                <a16:creationId xmlns:a16="http://schemas.microsoft.com/office/drawing/2014/main" id="{F40CDDC9-64A1-A5A8-463E-1FCE25AFD26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3" y="4544148"/>
            <a:ext cx="439200" cy="439200"/>
          </a:xfrm>
          <a:prstGeom prst="rect">
            <a:avLst/>
          </a:prstGeom>
        </p:spPr>
      </p:pic>
      <p:pic>
        <p:nvPicPr>
          <p:cNvPr id="10" name="Grafik 9" descr="Ein Bild, das Symbol, Design enthält.&#10;&#10;Automatisch generierte Beschreibung">
            <a:extLst>
              <a:ext uri="{FF2B5EF4-FFF2-40B4-BE49-F238E27FC236}">
                <a16:creationId xmlns:a16="http://schemas.microsoft.com/office/drawing/2014/main" id="{14134A7E-F3E6-DE7F-DEC5-27F760B67AD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963" y="5151835"/>
            <a:ext cx="438150" cy="438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63567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Ein Bild, das Text, Poster, Grafikdesign, Grafiken enthält.&#10;&#10;Automatisch generierte Beschreibung">
            <a:extLst>
              <a:ext uri="{FF2B5EF4-FFF2-40B4-BE49-F238E27FC236}">
                <a16:creationId xmlns:a16="http://schemas.microsoft.com/office/drawing/2014/main" id="{54BABAE7-FA2D-7C1E-8103-605F8FB44C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406"/>
          <a:stretch/>
        </p:blipFill>
        <p:spPr>
          <a:xfrm>
            <a:off x="6253078" y="666728"/>
            <a:ext cx="4874829" cy="546579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E9AEDF7E-8FE1-7004-C7D8-794A8D004B77}"/>
              </a:ext>
            </a:extLst>
          </p:cNvPr>
          <p:cNvSpPr txBox="1"/>
          <p:nvPr/>
        </p:nvSpPr>
        <p:spPr>
          <a:xfrm>
            <a:off x="378530" y="551923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Team Composition: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F8D2989-4379-D60A-C9C3-ECDB4C984645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D65F599-27D0-17E6-E4DC-6191BF75B469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D6777846-D5D3-9531-1D10-01060F11B5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6213135"/>
              </p:ext>
            </p:extLst>
          </p:nvPr>
        </p:nvGraphicFramePr>
        <p:xfrm>
          <a:off x="584200" y="2121083"/>
          <a:ext cx="5511800" cy="3600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55900">
                  <a:extLst>
                    <a:ext uri="{9D8B030D-6E8A-4147-A177-3AD203B41FA5}">
                      <a16:colId xmlns:a16="http://schemas.microsoft.com/office/drawing/2014/main" val="139027006"/>
                    </a:ext>
                  </a:extLst>
                </a:gridCol>
                <a:gridCol w="2755900">
                  <a:extLst>
                    <a:ext uri="{9D8B030D-6E8A-4147-A177-3AD203B41FA5}">
                      <a16:colId xmlns:a16="http://schemas.microsoft.com/office/drawing/2014/main" val="2529853699"/>
                    </a:ext>
                  </a:extLst>
                </a:gridCol>
              </a:tblGrid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Name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Rolle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1686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Florian Bertscher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Development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52189478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Lukas Jeckle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Product</a:t>
                      </a:r>
                      <a:r>
                        <a:rPr lang="de-DE" sz="2000" dirty="0"/>
                        <a:t> </a:t>
                      </a:r>
                      <a:r>
                        <a:rPr lang="de-DE" sz="2000" dirty="0" err="1"/>
                        <a:t>Owner</a:t>
                      </a:r>
                      <a:endParaRPr lang="de-DE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19947531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Christian Kasper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 err="1"/>
                        <a:t>Scrum</a:t>
                      </a:r>
                      <a:r>
                        <a:rPr lang="de-DE" sz="2000" dirty="0"/>
                        <a:t> Master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67876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Leon Musliu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Development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72713289"/>
                  </a:ext>
                </a:extLst>
              </a:tr>
              <a:tr h="600000"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Dennis Welsch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sz="2000" dirty="0"/>
                        <a:t>Development Team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910991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68374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57B81D-F131-1C71-9DC2-193C5ACBEE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72DB27B0-59A1-1A04-092A-155411F4A555}"/>
              </a:ext>
            </a:extLst>
          </p:cNvPr>
          <p:cNvSpPr txBox="1"/>
          <p:nvPr/>
        </p:nvSpPr>
        <p:spPr>
          <a:xfrm>
            <a:off x="378530" y="581548"/>
            <a:ext cx="7190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Export in Bildformat?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10DDFE7-C4D2-2BD5-3A6A-39BAD75815B1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3AFE480-966B-D779-BC7D-DA1155929592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Text, Screenshot, Software, Display enthält.&#10;&#10;Automatisch generierte Beschreibung">
            <a:extLst>
              <a:ext uri="{FF2B5EF4-FFF2-40B4-BE49-F238E27FC236}">
                <a16:creationId xmlns:a16="http://schemas.microsoft.com/office/drawing/2014/main" id="{45E9F232-50AE-6235-C995-EDD15BCDB9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20" y="1653568"/>
            <a:ext cx="9193460" cy="2994952"/>
          </a:xfrm>
        </p:spPr>
      </p:pic>
      <p:pic>
        <p:nvPicPr>
          <p:cNvPr id="12" name="Grafik 11" descr="Ein Bild, das Screenshot, Multimedia-Software, Quadrat, Schach enthält.&#10;&#10;Automatisch generierte Beschreibung">
            <a:extLst>
              <a:ext uri="{FF2B5EF4-FFF2-40B4-BE49-F238E27FC236}">
                <a16:creationId xmlns:a16="http://schemas.microsoft.com/office/drawing/2014/main" id="{67C63C3E-C5F3-DA49-9140-AF02AC9E19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2449" y="2604672"/>
            <a:ext cx="6987467" cy="3729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393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B618DE-F5CF-7494-7AE0-7DBEDE4494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D51550B8-5A6F-5432-DAE4-CE5EAB369CAD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EB90DA5C-909A-8B06-EABD-0686FC17EE8F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819111F-9B68-920A-1F6B-488E0B29CB2F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B515E6D6-B867-550A-78D8-04D0475C2B42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9C6D1685-283F-622B-1AF7-651635040E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  <p:pic>
        <p:nvPicPr>
          <p:cNvPr id="5" name="Grafik 4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0B476785-50BF-EA5A-24D6-D0A1F5A22A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2733787"/>
            <a:ext cx="481931" cy="439200"/>
          </a:xfrm>
          <a:prstGeom prst="rect">
            <a:avLst/>
          </a:prstGeom>
        </p:spPr>
      </p:pic>
      <p:pic>
        <p:nvPicPr>
          <p:cNvPr id="7" name="Grafik 6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2715F11C-40CC-DF6F-639A-98D346DFC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9" y="3335124"/>
            <a:ext cx="481931" cy="439200"/>
          </a:xfrm>
          <a:prstGeom prst="rect">
            <a:avLst/>
          </a:prstGeom>
        </p:spPr>
      </p:pic>
      <p:pic>
        <p:nvPicPr>
          <p:cNvPr id="8" name="Grafik 7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313FC31F-0A15-AD24-52BB-A1B6C21B10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48" y="3936461"/>
            <a:ext cx="481931" cy="439200"/>
          </a:xfrm>
          <a:prstGeom prst="rect">
            <a:avLst/>
          </a:prstGeom>
        </p:spPr>
      </p:pic>
      <p:pic>
        <p:nvPicPr>
          <p:cNvPr id="9" name="Grafik 8" descr="Ein Bild, das Grafiken, Design enthält.&#10;&#10;Automatisch generierte Beschreibung">
            <a:extLst>
              <a:ext uri="{FF2B5EF4-FFF2-40B4-BE49-F238E27FC236}">
                <a16:creationId xmlns:a16="http://schemas.microsoft.com/office/drawing/2014/main" id="{E70900AD-E28A-4585-6C0B-3859DD8386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3" y="4544148"/>
            <a:ext cx="439200" cy="439200"/>
          </a:xfrm>
          <a:prstGeom prst="rect">
            <a:avLst/>
          </a:prstGeom>
        </p:spPr>
      </p:pic>
      <p:pic>
        <p:nvPicPr>
          <p:cNvPr id="10" name="Grafik 9" descr="Ein Bild, das Symbol, Design enthält.&#10;&#10;Automatisch generierte Beschreibung">
            <a:extLst>
              <a:ext uri="{FF2B5EF4-FFF2-40B4-BE49-F238E27FC236}">
                <a16:creationId xmlns:a16="http://schemas.microsoft.com/office/drawing/2014/main" id="{49587C72-F4C1-0A26-C5AC-3C1B87FBAE4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9963" y="5151835"/>
            <a:ext cx="438150" cy="438150"/>
          </a:xfrm>
          <a:prstGeom prst="rect">
            <a:avLst/>
          </a:prstGeom>
        </p:spPr>
      </p:pic>
      <p:pic>
        <p:nvPicPr>
          <p:cNvPr id="11" name="Grafik 10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9B486211-0523-98D5-F2F9-54D32C6485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8913" y="5758472"/>
            <a:ext cx="48193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52443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182218-F6D5-3987-2378-BFF31B6B37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E2F8C310-BDA6-CAC0-A8C2-2D6197182FE6}"/>
              </a:ext>
            </a:extLst>
          </p:cNvPr>
          <p:cNvSpPr txBox="1"/>
          <p:nvPr/>
        </p:nvSpPr>
        <p:spPr>
          <a:xfrm>
            <a:off x="378530" y="550283"/>
            <a:ext cx="5366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Probleme &amp; Lösungen: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E25613F-1921-4B7A-7234-B5BAB633D802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F166E50-0A2B-9FC8-302A-281C741AD260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9995DAC-20D5-D37E-3E83-B17A023145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7662658"/>
              </p:ext>
            </p:extLst>
          </p:nvPr>
        </p:nvGraphicFramePr>
        <p:xfrm>
          <a:off x="799850" y="1779760"/>
          <a:ext cx="10668249" cy="417739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56083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556083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  <a:gridCol w="3556083">
                  <a:extLst>
                    <a:ext uri="{9D8B030D-6E8A-4147-A177-3AD203B41FA5}">
                      <a16:colId xmlns:a16="http://schemas.microsoft.com/office/drawing/2014/main" val="3240559516"/>
                    </a:ext>
                  </a:extLst>
                </a:gridCol>
              </a:tblGrid>
              <a:tr h="794117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Aufgabe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Problemstellung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Lösungsansatz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C++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Fehlendes Tiefgründiges Wissen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Zeitintensive Aneignung der benötigten Kenntnisse.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Deployment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RaytRazor.exe benötigt Abhängigkeiten und Ressourcen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Releases werden automatisiert über GitHub als .zip Archiv gebaut und deployed.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Raytracing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OpenGL arbeitet Buffer basiert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Wir übergeben die Komponenten an SDL2 für Pixel basiertes Raytracing.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3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Zeitmanagement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Andere Zeitintensive  Veranstaltungen und externe Tätigkeiten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de-DE" dirty="0"/>
                        <a:t>-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1050359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4DA718D0-4865-4629-8134-44F68D41D5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65167ED7-6315-43AB-B1B6-C326D5FD8F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5400000">
            <a:off x="-2340441" y="2666183"/>
            <a:ext cx="5860051" cy="527712"/>
            <a:chOff x="6081624" y="1998368"/>
            <a:chExt cx="5613457" cy="782175"/>
          </a:xfrm>
          <a:solidFill>
            <a:schemeClr val="accent4"/>
          </a:solidFill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F4D8839-FB03-487D-ACC8-8BFEDD4FEB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5400000">
              <a:off x="11228040" y="2313027"/>
              <a:ext cx="781700" cy="15238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EF75023-9A3B-42FC-B704-61A8F7BEF41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 flipV="1">
              <a:off x="6081624" y="1998844"/>
              <a:ext cx="5372968" cy="78169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CBC4F608-B4B8-48C3-9572-C0F061B1CD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528" y="922919"/>
            <a:ext cx="11111729" cy="54612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71EB858-F175-E6AC-337E-D5156AB19A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06599" y="117940"/>
            <a:ext cx="9849751" cy="1349671"/>
          </a:xfrm>
        </p:spPr>
        <p:txBody>
          <a:bodyPr anchor="b">
            <a:normAutofit/>
          </a:bodyPr>
          <a:lstStyle/>
          <a:p>
            <a:r>
              <a:rPr lang="de-DE" sz="5400" u="sng" dirty="0"/>
              <a:t>Bild-Quellen:</a:t>
            </a:r>
            <a:endParaRPr lang="en-US" sz="5400" u="sng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B53943-D017-C635-68DF-02E2F33B4CC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336" y="2049667"/>
            <a:ext cx="10232275" cy="4571101"/>
          </a:xfrm>
        </p:spPr>
        <p:txBody>
          <a:bodyPr anchor="ctr">
            <a:noAutofit/>
          </a:bodyPr>
          <a:lstStyle/>
          <a:p>
            <a:r>
              <a:rPr lang="en-US" sz="1600" dirty="0"/>
              <a:t>RayForge / RaytRazor-Logos: </a:t>
            </a:r>
            <a:r>
              <a:rPr lang="en-US" sz="1600" dirty="0">
                <a:hlinkClick r:id="rId2"/>
              </a:rPr>
              <a:t>https://chatgpt.com/g/g-9i7ARxKhj-logo</a:t>
            </a:r>
            <a:endParaRPr lang="en-US" sz="1600" dirty="0"/>
          </a:p>
          <a:p>
            <a:r>
              <a:rPr lang="en-US" sz="1600" dirty="0"/>
              <a:t>GitHub: </a:t>
            </a:r>
            <a:r>
              <a:rPr lang="en-US" sz="1600" dirty="0">
                <a:hlinkClick r:id="rId3"/>
              </a:rPr>
              <a:t>https://cdn-icons-png.flaticon.com/512/25/25231.png</a:t>
            </a:r>
            <a:r>
              <a:rPr lang="en-US" sz="1600" dirty="0"/>
              <a:t> </a:t>
            </a:r>
          </a:p>
          <a:p>
            <a:r>
              <a:rPr lang="en-US" sz="1600" dirty="0"/>
              <a:t>GitHub Actions: </a:t>
            </a:r>
            <a:r>
              <a:rPr lang="en-US" sz="1600" dirty="0">
                <a:hlinkClick r:id="rId4"/>
              </a:rPr>
              <a:t>https://itsopensource.com/static/42143b9a1f8f163ccc6f87d27cc83674/ee604/github-actions.png</a:t>
            </a:r>
            <a:r>
              <a:rPr lang="en-US" sz="1600" dirty="0"/>
              <a:t> </a:t>
            </a:r>
          </a:p>
          <a:p>
            <a:r>
              <a:rPr lang="en-US" sz="1600" dirty="0"/>
              <a:t>C++: </a:t>
            </a:r>
            <a:r>
              <a:rPr lang="en-US" sz="1600" dirty="0">
                <a:hlinkClick r:id="rId5"/>
              </a:rPr>
              <a:t>https://www.pngwing.com/en/free-png-nwvsu</a:t>
            </a:r>
            <a:r>
              <a:rPr lang="en-US" sz="1600" dirty="0"/>
              <a:t> </a:t>
            </a:r>
          </a:p>
          <a:p>
            <a:r>
              <a:rPr lang="en-US" sz="1600" dirty="0"/>
              <a:t>Teams: </a:t>
            </a:r>
            <a:r>
              <a:rPr lang="en-US" sz="1600" dirty="0">
                <a:hlinkClick r:id="rId6"/>
              </a:rPr>
              <a:t>https://www.stickpng.com/de/img/karikaturen/handy-manny/microsoft-teams-logo</a:t>
            </a:r>
            <a:r>
              <a:rPr lang="en-US" sz="1600" dirty="0"/>
              <a:t> </a:t>
            </a:r>
          </a:p>
          <a:p>
            <a:r>
              <a:rPr lang="en-US" sz="1600" dirty="0"/>
              <a:t>Discord: </a:t>
            </a:r>
            <a:r>
              <a:rPr lang="en-US" sz="1600" dirty="0">
                <a:hlinkClick r:id="rId7"/>
              </a:rPr>
              <a:t>https://icons8.de/icons/set/discord-logo</a:t>
            </a:r>
            <a:endParaRPr lang="en-US" sz="1600" dirty="0"/>
          </a:p>
          <a:p>
            <a:r>
              <a:rPr lang="en-US" sz="1600" dirty="0"/>
              <a:t>OpenGL: </a:t>
            </a:r>
            <a:r>
              <a:rPr lang="en-US" sz="1600" dirty="0">
                <a:hlinkClick r:id="rId8"/>
              </a:rPr>
              <a:t>https://www.pngegg.com/en/png-yogek</a:t>
            </a:r>
            <a:endParaRPr lang="en-US" sz="1600" dirty="0"/>
          </a:p>
          <a:p>
            <a:r>
              <a:rPr lang="en-US" sz="1600" dirty="0"/>
              <a:t>SDL: </a:t>
            </a:r>
            <a:r>
              <a:rPr lang="en-US" sz="1600" dirty="0">
                <a:hlinkClick r:id="rId9"/>
              </a:rPr>
              <a:t>https://www.pngkit.com/png/detail/183-1831304_sdl-logo-image-credit-simple-directmedia-layer.png</a:t>
            </a:r>
            <a:endParaRPr lang="en-US" sz="1600" dirty="0"/>
          </a:p>
          <a:p>
            <a:r>
              <a:rPr lang="en-US" sz="1600" dirty="0"/>
              <a:t>Boost: </a:t>
            </a:r>
            <a:r>
              <a:rPr lang="en-US" sz="1600" dirty="0">
                <a:hlinkClick r:id="rId10"/>
              </a:rPr>
              <a:t>https://raw.githubusercontent.com/boostorg/Artwork/refs/heads/master/boost-277x86-white.png</a:t>
            </a:r>
            <a:r>
              <a:rPr lang="en-US" sz="1600" dirty="0"/>
              <a:t>  </a:t>
            </a:r>
          </a:p>
          <a:p>
            <a:r>
              <a:rPr lang="en-US" sz="1600" dirty="0"/>
              <a:t>Rotes X: </a:t>
            </a:r>
            <a:r>
              <a:rPr lang="en-US" sz="1600" dirty="0">
                <a:hlinkClick r:id="rId11"/>
              </a:rPr>
              <a:t>https://static.vecteezy.com/system/resources/previews/017/178/409/non_2x/red-cross-check-mark-on-transparent-background-free-png.png</a:t>
            </a:r>
            <a:endParaRPr lang="en-US" sz="1600" dirty="0"/>
          </a:p>
          <a:p>
            <a:r>
              <a:rPr lang="en-US" sz="1600" dirty="0"/>
              <a:t>Grüner Tick: </a:t>
            </a:r>
            <a:r>
              <a:rPr lang="en-US" sz="1600" dirty="0">
                <a:hlinkClick r:id="rId12"/>
              </a:rPr>
              <a:t>https://images.squarespace-cdn.com/content/v1/62b1988c45288a20bb93271a/cf0fa0ee-0de4-425f-92e0-29961cc1af31/Green-Tick-Vector-Transparent.png</a:t>
            </a:r>
            <a:r>
              <a:rPr lang="en-US" sz="1600" dirty="0"/>
              <a:t> </a:t>
            </a:r>
          </a:p>
          <a:p>
            <a:r>
              <a:rPr lang="en-US" sz="1600" dirty="0"/>
              <a:t>Wavy equals sign: </a:t>
            </a:r>
            <a:r>
              <a:rPr lang="en-US" sz="1600" dirty="0">
                <a:hlinkClick r:id="rId13"/>
              </a:rPr>
              <a:t>https://www.downloadclipart.net/large/64113-equals-sign-cartoon-clipart.png</a:t>
            </a:r>
            <a:r>
              <a:rPr lang="en-US" sz="1600" dirty="0"/>
              <a:t> </a:t>
            </a:r>
          </a:p>
          <a:p>
            <a:endParaRPr lang="en-US" sz="1600" dirty="0"/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4955341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6BE0F-BF53-24EF-EC9A-2578C88EAC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AB0D0885-1280-9494-0744-A0ADC1BBC0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06" r="5406"/>
          <a:stretch/>
        </p:blipFill>
        <p:spPr>
          <a:xfrm>
            <a:off x="6253078" y="666728"/>
            <a:ext cx="4874829" cy="5465791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0A235CB-7DDE-1592-B891-93A024E5D54A}"/>
              </a:ext>
            </a:extLst>
          </p:cNvPr>
          <p:cNvSpPr txBox="1"/>
          <p:nvPr/>
        </p:nvSpPr>
        <p:spPr>
          <a:xfrm>
            <a:off x="378530" y="552970"/>
            <a:ext cx="5031907" cy="689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u="sng" dirty="0"/>
              <a:t>Projekt: RaytRazor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7000928-FDF3-8511-FABF-B0E60436EBEA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4B0CAD5-60B7-CBF1-6496-D4475546C367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uppieren 29">
            <a:extLst>
              <a:ext uri="{FF2B5EF4-FFF2-40B4-BE49-F238E27FC236}">
                <a16:creationId xmlns:a16="http://schemas.microsoft.com/office/drawing/2014/main" id="{CE34582B-2C39-9F55-029A-A917B7D9BDF8}"/>
              </a:ext>
            </a:extLst>
          </p:cNvPr>
          <p:cNvGrpSpPr/>
          <p:nvPr/>
        </p:nvGrpSpPr>
        <p:grpSpPr>
          <a:xfrm>
            <a:off x="519216" y="1614207"/>
            <a:ext cx="5576784" cy="4646915"/>
            <a:chOff x="378530" y="1439147"/>
            <a:chExt cx="5874548" cy="4893299"/>
          </a:xfrm>
        </p:grpSpPr>
        <p:grpSp>
          <p:nvGrpSpPr>
            <p:cNvPr id="12" name="Group 6">
              <a:extLst>
                <a:ext uri="{FF2B5EF4-FFF2-40B4-BE49-F238E27FC236}">
                  <a16:creationId xmlns:a16="http://schemas.microsoft.com/office/drawing/2014/main" id="{9A3ED264-D177-193E-4499-C1F7B5DBA7E3}"/>
                </a:ext>
              </a:extLst>
            </p:cNvPr>
            <p:cNvGrpSpPr/>
            <p:nvPr/>
          </p:nvGrpSpPr>
          <p:grpSpPr>
            <a:xfrm>
              <a:off x="485415" y="1625989"/>
              <a:ext cx="1617751" cy="1861453"/>
              <a:chOff x="9010776" y="3606801"/>
              <a:chExt cx="2411821" cy="2775144"/>
            </a:xfrm>
          </p:grpSpPr>
          <p:pic>
            <p:nvPicPr>
              <p:cNvPr id="13" name="Picture 10" descr="A black background with a black square&#10;&#10;Description automatically generated with medium confidence">
                <a:extLst>
                  <a:ext uri="{FF2B5EF4-FFF2-40B4-BE49-F238E27FC236}">
                    <a16:creationId xmlns:a16="http://schemas.microsoft.com/office/drawing/2014/main" id="{A7B96528-1A80-A258-87A7-7381724A95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 bwMode="auto">
              <a:xfrm>
                <a:off x="9207547" y="3606801"/>
                <a:ext cx="2015943" cy="201594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4" name="TextBox 5">
                <a:extLst>
                  <a:ext uri="{FF2B5EF4-FFF2-40B4-BE49-F238E27FC236}">
                    <a16:creationId xmlns:a16="http://schemas.microsoft.com/office/drawing/2014/main" id="{A49E98E5-B555-56DA-6607-E895CE51F97B}"/>
                  </a:ext>
                </a:extLst>
              </p:cNvPr>
              <p:cNvSpPr txBox="1"/>
              <p:nvPr/>
            </p:nvSpPr>
            <p:spPr>
              <a:xfrm>
                <a:off x="9010776" y="5601902"/>
                <a:ext cx="2411821" cy="78004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defTabSz="687709">
                  <a:spcAft>
                    <a:spcPts val="765"/>
                  </a:spcAft>
                </a:pPr>
                <a:r>
                  <a:rPr lang="de-DE" sz="2800" kern="1200" dirty="0" err="1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rPr>
                  <a:t>NanoGUI</a:t>
                </a:r>
                <a:endParaRPr lang="en-US" sz="900" dirty="0"/>
              </a:p>
            </p:txBody>
          </p:sp>
        </p:grpSp>
        <p:pic>
          <p:nvPicPr>
            <p:cNvPr id="15" name="Picture 8">
              <a:extLst>
                <a:ext uri="{FF2B5EF4-FFF2-40B4-BE49-F238E27FC236}">
                  <a16:creationId xmlns:a16="http://schemas.microsoft.com/office/drawing/2014/main" id="{9EE827B1-1525-11BC-DFA3-17A9CB4CE88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486349" y="3598658"/>
              <a:ext cx="2228365" cy="9303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7" name="Picture 8" descr="A blue hexagon with white letters and white crosses&#10;&#10;Description automatically generated">
              <a:extLst>
                <a:ext uri="{FF2B5EF4-FFF2-40B4-BE49-F238E27FC236}">
                  <a16:creationId xmlns:a16="http://schemas.microsoft.com/office/drawing/2014/main" id="{38E10656-A15F-EE9F-6289-1AACF26B7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995" y="1439147"/>
              <a:ext cx="1509592" cy="1509592"/>
            </a:xfrm>
            <a:prstGeom prst="rect">
              <a:avLst/>
            </a:prstGeom>
          </p:spPr>
        </p:pic>
        <p:pic>
          <p:nvPicPr>
            <p:cNvPr id="18" name="Picture 4" descr="Microsoft Teams Logo - PNG and Vector - Logo Download">
              <a:extLst>
                <a:ext uri="{FF2B5EF4-FFF2-40B4-BE49-F238E27FC236}">
                  <a16:creationId xmlns:a16="http://schemas.microsoft.com/office/drawing/2014/main" id="{EEDE9860-5A9F-43F2-E3A2-2E551CDED9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24829" y="3059748"/>
              <a:ext cx="1628249" cy="1640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9" name="Picture 6" descr="Discord logo Icons, Logos, Symbole – Kostenloser Download ...">
              <a:extLst>
                <a:ext uri="{FF2B5EF4-FFF2-40B4-BE49-F238E27FC236}">
                  <a16:creationId xmlns:a16="http://schemas.microsoft.com/office/drawing/2014/main" id="{D63D83F3-1C6B-FF7A-6D87-8B79EBDFD06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2635668" y="1750997"/>
              <a:ext cx="1509591" cy="15095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3" name="Picture 10" descr="A black background with a black square&#10;&#10;Description automatically generated with medium confidence">
              <a:extLst>
                <a:ext uri="{FF2B5EF4-FFF2-40B4-BE49-F238E27FC236}">
                  <a16:creationId xmlns:a16="http://schemas.microsoft.com/office/drawing/2014/main" id="{9C70FFA8-DFAE-C735-5624-19A5B9BB456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85416" y="5175092"/>
              <a:ext cx="1157354" cy="11573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5" name="Grafik 24" descr="Ein Bild, das Schrift, Grafiken, Logo, Text enthält.&#10;&#10;Automatisch generierte Beschreibung">
              <a:extLst>
                <a:ext uri="{FF2B5EF4-FFF2-40B4-BE49-F238E27FC236}">
                  <a16:creationId xmlns:a16="http://schemas.microsoft.com/office/drawing/2014/main" id="{90AEA371-F313-8180-4DD3-CA9B0569F46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219" t="2010" r="21447" b="5678"/>
            <a:stretch/>
          </p:blipFill>
          <p:spPr>
            <a:xfrm>
              <a:off x="4189965" y="4617305"/>
              <a:ext cx="1987747" cy="1654825"/>
            </a:xfrm>
            <a:prstGeom prst="rect">
              <a:avLst/>
            </a:prstGeom>
          </p:spPr>
        </p:pic>
        <p:pic>
          <p:nvPicPr>
            <p:cNvPr id="27" name="Grafik 26" descr="Ein Bild, das Text, Logo, Schrift, Grafiken enthält.&#10;&#10;Automatisch generierte Beschreibung">
              <a:extLst>
                <a:ext uri="{FF2B5EF4-FFF2-40B4-BE49-F238E27FC236}">
                  <a16:creationId xmlns:a16="http://schemas.microsoft.com/office/drawing/2014/main" id="{48029628-B097-0C88-EC82-98986CBF49D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77" t="11426" r="22601" b="7232"/>
            <a:stretch/>
          </p:blipFill>
          <p:spPr>
            <a:xfrm>
              <a:off x="2148666" y="5115639"/>
              <a:ext cx="1879585" cy="1075633"/>
            </a:xfrm>
            <a:prstGeom prst="rect">
              <a:avLst/>
            </a:prstGeom>
          </p:spPr>
        </p:pic>
        <p:pic>
          <p:nvPicPr>
            <p:cNvPr id="29" name="Grafik 28" descr="Ein Bild, das Schrift, Logo, Grafiken, Marke enthält.&#10;&#10;Automatisch generierte Beschreibung">
              <a:extLst>
                <a:ext uri="{FF2B5EF4-FFF2-40B4-BE49-F238E27FC236}">
                  <a16:creationId xmlns:a16="http://schemas.microsoft.com/office/drawing/2014/main" id="{00B97798-315C-399A-C352-E754F1BEE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530" y="4079407"/>
              <a:ext cx="1949978" cy="6054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845287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21D0EF-A7A5-7AF0-584B-16E67DD88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6B6CF1F4-51C1-F670-2813-C6E5AA233157}"/>
              </a:ext>
            </a:extLst>
          </p:cNvPr>
          <p:cNvSpPr txBox="1"/>
          <p:nvPr/>
        </p:nvSpPr>
        <p:spPr>
          <a:xfrm>
            <a:off x="378530" y="581548"/>
            <a:ext cx="650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Unser Mock-Up: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82AE183-4351-4694-6C8A-82A7CC9EC6A5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A37E88A-24A4-CFE0-888F-C2EE20122760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" descr="A screenshot of a computer&#10;&#10;Description automatically generated">
            <a:extLst>
              <a:ext uri="{FF2B5EF4-FFF2-40B4-BE49-F238E27FC236}">
                <a16:creationId xmlns:a16="http://schemas.microsoft.com/office/drawing/2014/main" id="{3C998B21-F6A3-AD55-CE48-BD2ECFF340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746194" y="1475427"/>
            <a:ext cx="6803462" cy="480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8818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C8033E-AD64-F2B8-1664-17B8A6B913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9BD7D0F2-4BBA-E38A-42E1-A1848F7F11ED}"/>
              </a:ext>
            </a:extLst>
          </p:cNvPr>
          <p:cNvSpPr txBox="1"/>
          <p:nvPr/>
        </p:nvSpPr>
        <p:spPr>
          <a:xfrm>
            <a:off x="378530" y="581548"/>
            <a:ext cx="6509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Unsere Software: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FF8C70B5-F5D2-C94A-2D15-2A88CF9A200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3EBD766-27E8-8A31-E25F-459934D5D1AA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Inhaltsplatzhalter 9" descr="Ein Bild, das Screenshot, Tex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187BAF76-410D-E203-85CA-AA3BBF5460C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000" y="2431910"/>
            <a:ext cx="5400000" cy="2794564"/>
          </a:xfrm>
        </p:spPr>
      </p:pic>
      <p:pic>
        <p:nvPicPr>
          <p:cNvPr id="12" name="Inhaltsplatzhalter 11" descr="Ein Bild, das Screenshot, Quadrat, Schachfigur, Schach enthält.&#10;&#10;Automatisch generierte Beschreibung">
            <a:extLst>
              <a:ext uri="{FF2B5EF4-FFF2-40B4-BE49-F238E27FC236}">
                <a16:creationId xmlns:a16="http://schemas.microsoft.com/office/drawing/2014/main" id="{799DD3BA-B0D0-C94E-B4D4-3C0DF63EFBF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470" y="2254017"/>
            <a:ext cx="5400000" cy="3150349"/>
          </a:xfr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3BAE58B0-EA73-A57D-5D48-9F640A7B7FB4}"/>
              </a:ext>
            </a:extLst>
          </p:cNvPr>
          <p:cNvSpPr txBox="1"/>
          <p:nvPr/>
        </p:nvSpPr>
        <p:spPr>
          <a:xfrm>
            <a:off x="3237265" y="5719741"/>
            <a:ext cx="5717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e-DE" dirty="0">
                <a:hlinkClick r:id="rId5"/>
              </a:rPr>
              <a:t>https://github.com/lgndluke/RaytRazor/releases/latest/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185295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B4039-0B53-133B-47B9-0DDB32366A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0AD9FD26-0B5B-A70F-1CCA-39ABEC70FE8C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81956D5-0A26-C12E-2218-81829B7AA452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C43FDD-D7F1-B8B3-5DE5-A0EB8DA38166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6FF24125-9E25-41AA-F761-240F515D9B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3029630"/>
              </p:ext>
            </p:extLst>
          </p:nvPr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66420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662F3-B5CE-41EB-0080-F1DD8615F9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1C0B1132-85BF-0546-82C1-A06569EC6FEA}"/>
              </a:ext>
            </a:extLst>
          </p:cNvPr>
          <p:cNvSpPr txBox="1"/>
          <p:nvPr/>
        </p:nvSpPr>
        <p:spPr>
          <a:xfrm>
            <a:off x="378530" y="581548"/>
            <a:ext cx="7190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3D-Preview?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EA8062C-8053-ABA4-5D53-3C193BAA128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714003C-4FF6-3BDD-94F2-84C71137E560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nhaltsplatzhalter 6" descr="Ein Bild, das Screenshot, Tex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6DEA16B3-0324-493E-35C0-A7AA46E4FF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" t="3430" r="32479"/>
          <a:stretch/>
        </p:blipFill>
        <p:spPr>
          <a:xfrm>
            <a:off x="2930525" y="1590204"/>
            <a:ext cx="6330949" cy="4686248"/>
          </a:xfrm>
        </p:spPr>
      </p:pic>
    </p:spTree>
    <p:extLst>
      <p:ext uri="{BB962C8B-B14F-4D97-AF65-F5344CB8AC3E}">
        <p14:creationId xmlns:p14="http://schemas.microsoft.com/office/powerpoint/2010/main" val="37654334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4FA56F-AE95-DAB1-916B-CC2B831C470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BC2DF0F1-E566-9809-BA38-DC5C23136599}"/>
              </a:ext>
            </a:extLst>
          </p:cNvPr>
          <p:cNvSpPr txBox="1"/>
          <p:nvPr/>
        </p:nvSpPr>
        <p:spPr>
          <a:xfrm>
            <a:off x="378530" y="554363"/>
            <a:ext cx="51713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Vision erreicht?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20E82136-50F5-9C86-19B5-D907A31A03EB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3B06CC4-EA74-A380-6735-D77FD3228B64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Tabelle 5">
            <a:extLst>
              <a:ext uri="{FF2B5EF4-FFF2-40B4-BE49-F238E27FC236}">
                <a16:creationId xmlns:a16="http://schemas.microsoft.com/office/drawing/2014/main" id="{C2807E2D-D311-916E-49C4-B730834F37FA}"/>
              </a:ext>
            </a:extLst>
          </p:cNvPr>
          <p:cNvGraphicFramePr>
            <a:graphicFrameLocks noGrp="1"/>
          </p:cNvGraphicFramePr>
          <p:nvPr/>
        </p:nvGraphicFramePr>
        <p:xfrm>
          <a:off x="692087" y="1299637"/>
          <a:ext cx="10807826" cy="500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93126">
                  <a:extLst>
                    <a:ext uri="{9D8B030D-6E8A-4147-A177-3AD203B41FA5}">
                      <a16:colId xmlns:a16="http://schemas.microsoft.com/office/drawing/2014/main" val="326771416"/>
                    </a:ext>
                  </a:extLst>
                </a:gridCol>
                <a:gridCol w="3314700">
                  <a:extLst>
                    <a:ext uri="{9D8B030D-6E8A-4147-A177-3AD203B41FA5}">
                      <a16:colId xmlns:a16="http://schemas.microsoft.com/office/drawing/2014/main" val="395046651"/>
                    </a:ext>
                  </a:extLst>
                </a:gridCol>
              </a:tblGrid>
              <a:tr h="720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Visionsziele: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Erreicht?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5958491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3D-Preview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33344902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Import von .</a:t>
                      </a:r>
                      <a:r>
                        <a:rPr lang="de-DE" dirty="0" err="1"/>
                        <a:t>obj</a:t>
                      </a:r>
                      <a:r>
                        <a:rPr lang="de-DE" dirty="0"/>
                        <a:t>/.</a:t>
                      </a:r>
                      <a:r>
                        <a:rPr lang="de-DE" dirty="0" err="1"/>
                        <a:t>mtl</a:t>
                      </a:r>
                      <a:r>
                        <a:rPr lang="de-DE" dirty="0"/>
                        <a:t> Dateien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1716450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Frei positionierbare Lichtquellen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30848897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algn="l"/>
                      <a:r>
                        <a:rPr lang="de-DE" dirty="0"/>
                        <a:t>Flexible Kameraeinstellungen 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30628694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Fotorealistische Darstellung von 3D-Dreiecksszenen erzeugen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9071346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Diffuses Raytracing in Echtzeit simulieren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9321719"/>
                  </a:ext>
                </a:extLst>
              </a:tr>
              <a:tr h="612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de-DE" dirty="0"/>
                        <a:t>Export in Bildformat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endParaRPr lang="de-DE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32132409"/>
                  </a:ext>
                </a:extLst>
              </a:tr>
            </a:tbl>
          </a:graphicData>
        </a:graphic>
      </p:graphicFrame>
      <p:pic>
        <p:nvPicPr>
          <p:cNvPr id="4" name="Grafik 3" descr="Ein Bild, das Grafiken, Grafikdesign, Farbigkeit, Design enthält.&#10;&#10;Automatisch generierte Beschreibung">
            <a:extLst>
              <a:ext uri="{FF2B5EF4-FFF2-40B4-BE49-F238E27FC236}">
                <a16:creationId xmlns:a16="http://schemas.microsoft.com/office/drawing/2014/main" id="{887845C2-4BE6-196A-2A9A-CD2F55279E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7550" y="2105137"/>
            <a:ext cx="481931" cy="43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43638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946539-57BE-8639-ACE7-0C821C882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feld 15">
            <a:extLst>
              <a:ext uri="{FF2B5EF4-FFF2-40B4-BE49-F238E27FC236}">
                <a16:creationId xmlns:a16="http://schemas.microsoft.com/office/drawing/2014/main" id="{E3E75BE9-E161-501C-527C-B86D1EC297F4}"/>
              </a:ext>
            </a:extLst>
          </p:cNvPr>
          <p:cNvSpPr txBox="1"/>
          <p:nvPr/>
        </p:nvSpPr>
        <p:spPr>
          <a:xfrm>
            <a:off x="378530" y="581548"/>
            <a:ext cx="71906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dirty="0"/>
              <a:t>Objekt und Material Import?</a:t>
            </a:r>
            <a:endParaRPr lang="de-DE" sz="4000" u="sng" dirty="0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C0DADB-47EA-C164-FF29-1D0147CC899F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D93C9EE-D913-3E27-6CAE-ADADC5572B00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nhaltsplatzhalter 7" descr="Ein Bild, das Text, Screenshot, Multimedia-Software, Grafiksoftware enthält.&#10;&#10;Automatisch generierte Beschreibung">
            <a:extLst>
              <a:ext uri="{FF2B5EF4-FFF2-40B4-BE49-F238E27FC236}">
                <a16:creationId xmlns:a16="http://schemas.microsoft.com/office/drawing/2014/main" id="{6B5CAD74-303B-DA12-37E1-42928CD4FC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4916" y="1692925"/>
            <a:ext cx="8402168" cy="4351338"/>
          </a:xfrm>
        </p:spPr>
      </p:pic>
    </p:spTree>
    <p:extLst>
      <p:ext uri="{BB962C8B-B14F-4D97-AF65-F5344CB8AC3E}">
        <p14:creationId xmlns:p14="http://schemas.microsoft.com/office/powerpoint/2010/main" val="3818699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FFC000"/>
      </a:accent1>
      <a:accent2>
        <a:srgbClr val="E97132"/>
      </a:accent2>
      <a:accent3>
        <a:srgbClr val="FF0000"/>
      </a:accent3>
      <a:accent4>
        <a:srgbClr val="FFC000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642</Words>
  <Application>Microsoft Macintosh PowerPoint</Application>
  <PresentationFormat>Breitbild</PresentationFormat>
  <Paragraphs>162</Paragraphs>
  <Slides>23</Slides>
  <Notes>13</Notes>
  <HiddenSlides>0</HiddenSlides>
  <MMClips>2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23</vt:i4>
      </vt:variant>
    </vt:vector>
  </HeadingPairs>
  <TitlesOfParts>
    <vt:vector size="27" baseType="lpstr">
      <vt:lpstr>Aptos</vt:lpstr>
      <vt:lpstr>Aptos Display</vt:lpstr>
      <vt:lpstr>Arial</vt:lpstr>
      <vt:lpstr>Office Theme</vt:lpstr>
      <vt:lpstr>Team RayForge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Bild-Quellen: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Kasper, Christian</dc:creator>
  <cp:lastModifiedBy>Jeckle Lukas</cp:lastModifiedBy>
  <cp:revision>7</cp:revision>
  <dcterms:created xsi:type="dcterms:W3CDTF">2024-10-21T16:00:24Z</dcterms:created>
  <dcterms:modified xsi:type="dcterms:W3CDTF">2025-01-23T07:40:51Z</dcterms:modified>
</cp:coreProperties>
</file>